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708" r:id="rId3"/>
  </p:sldMasterIdLst>
  <p:sldIdLst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98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68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81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368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49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69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83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20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6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62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49F8FC2-B85B-40D4-A058-4BB9E9F3456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98C5A5E4-E664-4F1D-B343-347208C794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304800"/>
            <a:ext cx="4572000" cy="1143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</a:rPr>
              <a:t>EASY ENGLISH</a:t>
            </a:r>
            <a:b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Bookman Old Style" pitchFamily="18" charset="0"/>
              </a:rPr>
              <a:t>GRADE 8</a:t>
            </a:r>
            <a:endParaRPr lang="en-US" sz="4000" b="1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724400"/>
            <a:ext cx="7467600" cy="1295400"/>
          </a:xfrm>
        </p:spPr>
        <p:txBody>
          <a:bodyPr>
            <a:normAutofit fontScale="92500"/>
          </a:bodyPr>
          <a:lstStyle/>
          <a:p>
            <a:r>
              <a:rPr lang="en-US" sz="3500" b="1" dirty="0" smtClean="0">
                <a:solidFill>
                  <a:srgbClr val="C00000"/>
                </a:solidFill>
              </a:rPr>
              <a:t>ZONAL EDUCATION OFFICE- EMBILIPITIYA</a:t>
            </a:r>
          </a:p>
          <a:p>
            <a:r>
              <a:rPr lang="en-US" sz="2000" dirty="0" smtClean="0"/>
              <a:t>    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Prepared by – Ms. </a:t>
            </a:r>
            <a:r>
              <a:rPr lang="en-US" sz="2000" b="1" dirty="0" err="1" smtClean="0">
                <a:solidFill>
                  <a:schemeClr val="bg1">
                    <a:lumMod val="75000"/>
                  </a:schemeClr>
                </a:solidFill>
              </a:rPr>
              <a:t>D.A.N.Lakmali</a:t>
            </a:r>
            <a:endParaRPr lang="en-US" sz="2000" b="1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                                                                         R/</a:t>
            </a:r>
            <a:r>
              <a:rPr lang="en-US" sz="2000" b="1" dirty="0" err="1" smtClean="0">
                <a:solidFill>
                  <a:schemeClr val="bg1">
                    <a:lumMod val="75000"/>
                  </a:schemeClr>
                </a:solidFill>
              </a:rPr>
              <a:t>Emb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/</a:t>
            </a:r>
            <a:r>
              <a:rPr lang="en-US" sz="2000" b="1" dirty="0" err="1" smtClean="0">
                <a:solidFill>
                  <a:schemeClr val="bg1">
                    <a:lumMod val="75000"/>
                  </a:schemeClr>
                </a:solidFill>
              </a:rPr>
              <a:t>Mulendiyawala</a:t>
            </a: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 M.V.</a:t>
            </a:r>
          </a:p>
          <a:p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752600"/>
            <a:ext cx="4052887" cy="27432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881398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74638"/>
            <a:ext cx="5562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UNIT- 03</a:t>
            </a:r>
            <a:b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</a:br>
            <a:r>
              <a:rPr lang="en-US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LET’S BE CONSIDERATE </a:t>
            </a:r>
            <a:endParaRPr lang="en-US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14800"/>
            <a:ext cx="6324600" cy="16763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Activity -3.5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Competency Level – 5.5 Read &amp; responds to simple folk stories/stories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47" b="11622"/>
          <a:stretch/>
        </p:blipFill>
        <p:spPr>
          <a:xfrm>
            <a:off x="4800600" y="1600200"/>
            <a:ext cx="2695575" cy="1981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8" t="6692" r="6158" b="6749"/>
          <a:stretch/>
        </p:blipFill>
        <p:spPr>
          <a:xfrm>
            <a:off x="1267691" y="1918854"/>
            <a:ext cx="2563091" cy="13438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405743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96200" cy="533400"/>
          </a:xfrm>
        </p:spPr>
        <p:txBody>
          <a:bodyPr>
            <a:normAutofit fontScale="90000"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Number the sentences in the correct order to form the story.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79764"/>
            <a:ext cx="8229600" cy="57496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800" dirty="0" smtClean="0">
                <a:solidFill>
                  <a:srgbClr val="7030A0"/>
                </a:solidFill>
              </a:rPr>
              <a:t>He ruled his country justly, but his countrymen didn’t follow his orders.(…….)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800" dirty="0" smtClean="0">
                <a:solidFill>
                  <a:srgbClr val="C00000"/>
                </a:solidFill>
              </a:rPr>
              <a:t>One day, the king summoned a great wizard who was known to be the wisest man in the  kingdom.(………)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800" dirty="0" smtClean="0">
                <a:solidFill>
                  <a:srgbClr val="7030A0"/>
                </a:solidFill>
              </a:rPr>
              <a:t>Once upon a time there was a king who had a strange problem.(……</a:t>
            </a:r>
            <a:r>
              <a:rPr lang="en-US" sz="1800" b="1" dirty="0" smtClean="0">
                <a:solidFill>
                  <a:srgbClr val="00B050"/>
                </a:solidFill>
              </a:rPr>
              <a:t>1</a:t>
            </a:r>
            <a:r>
              <a:rPr lang="en-US" sz="1800" dirty="0" smtClean="0">
                <a:solidFill>
                  <a:srgbClr val="7030A0"/>
                </a:solidFill>
              </a:rPr>
              <a:t>….)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800" dirty="0" smtClean="0">
                <a:solidFill>
                  <a:srgbClr val="C00000"/>
                </a:solidFill>
              </a:rPr>
              <a:t>However, since he was a just king, he didn’t want to punish his people only for not following his orders.(…….)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800" dirty="0" smtClean="0">
                <a:solidFill>
                  <a:srgbClr val="7030A0"/>
                </a:solidFill>
              </a:rPr>
              <a:t>Meanwhile a young man came to the palace &amp; said that he possessed powerful magical magical  powers  that could solve the king’s problem.(………)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800" dirty="0" smtClean="0">
                <a:solidFill>
                  <a:srgbClr val="C00000"/>
                </a:solidFill>
              </a:rPr>
              <a:t>Even though the old  wizard did his spell it didn’t work.(………)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800" dirty="0" smtClean="0">
                <a:solidFill>
                  <a:srgbClr val="7030A0"/>
                </a:solidFill>
              </a:rPr>
              <a:t>The king asked the wizard if he could cast a spell that would make the people of this kingdom obey his orders.(…….)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800" dirty="0" smtClean="0">
                <a:solidFill>
                  <a:srgbClr val="C00000"/>
                </a:solidFill>
              </a:rPr>
              <a:t>The young man said, “my friend I’m not a wizard, I’m a teacher. What I wrote on these parchments were not magic utterances. But polite words.(……..)</a:t>
            </a:r>
          </a:p>
        </p:txBody>
      </p:sp>
    </p:spTree>
    <p:extLst>
      <p:ext uri="{BB962C8B-B14F-4D97-AF65-F5344CB8AC3E}">
        <p14:creationId xmlns:p14="http://schemas.microsoft.com/office/powerpoint/2010/main" val="205824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900" dirty="0" smtClean="0">
                <a:solidFill>
                  <a:srgbClr val="7030A0"/>
                </a:solidFill>
              </a:rPr>
              <a:t>Before long all the citizens began to obey the king.(…………..)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900" dirty="0" smtClean="0">
                <a:solidFill>
                  <a:srgbClr val="C00000"/>
                </a:solidFill>
              </a:rPr>
              <a:t>Upon hearing this the old wizard wanted to know about the magic.(…………)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900" dirty="0" smtClean="0">
                <a:solidFill>
                  <a:srgbClr val="7030A0"/>
                </a:solidFill>
              </a:rPr>
              <a:t>The king was very excited and decided to speak according to the young man.(……)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900" dirty="0" smtClean="0">
                <a:solidFill>
                  <a:srgbClr val="C00000"/>
                </a:solidFill>
              </a:rPr>
              <a:t>Amazing! Within a few minutes, the servant was in front of the king with a platter of food.(………..)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900" dirty="0" smtClean="0">
                <a:solidFill>
                  <a:srgbClr val="7030A0"/>
                </a:solidFill>
              </a:rPr>
              <a:t>The young man got king’s permission to start his work immediately.(……)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900" dirty="0" smtClean="0">
                <a:solidFill>
                  <a:srgbClr val="C00000"/>
                </a:solidFill>
              </a:rPr>
              <a:t>The king saw a servant passing by and said the first word and asked him to bring a platter of food.(…….)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900" dirty="0" smtClean="0">
                <a:solidFill>
                  <a:srgbClr val="7030A0"/>
                </a:solidFill>
              </a:rPr>
              <a:t>In a very short time the young man came to the king with two small parchments and gave his spells.(……)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1900" dirty="0" smtClean="0">
                <a:solidFill>
                  <a:srgbClr val="C00000"/>
                </a:solidFill>
              </a:rPr>
              <a:t>The first was “please” and the second was “thank you”. (…….)  </a:t>
            </a:r>
          </a:p>
          <a:p>
            <a:pPr>
              <a:lnSpc>
                <a:spcPct val="150000"/>
              </a:lnSpc>
              <a:buFont typeface="Courier New" pitchFamily="49" charset="0"/>
              <a:buChar char="o"/>
            </a:pPr>
            <a:endParaRPr lang="en-US" sz="1900" dirty="0" smtClean="0"/>
          </a:p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1800" y="5105400"/>
            <a:ext cx="1838325" cy="13811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952637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914400"/>
            <a:ext cx="6096000" cy="4191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0125863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aveform">
  <a:themeElements>
    <a:clrScheme name="Custom 9">
      <a:dk1>
        <a:srgbClr val="FAC08F"/>
      </a:dk1>
      <a:lt1>
        <a:srgbClr val="FE19FF"/>
      </a:lt1>
      <a:dk2>
        <a:srgbClr val="FFFF00"/>
      </a:dk2>
      <a:lt2>
        <a:srgbClr val="548DD4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341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Waveform</vt:lpstr>
      <vt:lpstr>Essential</vt:lpstr>
      <vt:lpstr>EASY ENGLISH GRADE 8</vt:lpstr>
      <vt:lpstr>UNIT- 03 LET’S BE CONSIDERATE </vt:lpstr>
      <vt:lpstr>Number the sentences in the correct order to form the story.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EASY ENGLISH GRADE -8</dc:title>
  <dc:creator>MY PLUS</dc:creator>
  <cp:lastModifiedBy>MY PLUS</cp:lastModifiedBy>
  <cp:revision>20</cp:revision>
  <dcterms:created xsi:type="dcterms:W3CDTF">2021-01-03T14:53:01Z</dcterms:created>
  <dcterms:modified xsi:type="dcterms:W3CDTF">2021-01-08T10:52:18Z</dcterms:modified>
</cp:coreProperties>
</file>