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5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9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95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1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2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4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1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1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2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4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9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21AE58C-57D3-44DC-BCC3-72A44A0917C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2384F11-2BB8-45D3-B350-69394F8C43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600" y="457200"/>
            <a:ext cx="3810000" cy="13176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GRADE 08</a:t>
            </a:r>
            <a:endParaRPr lang="en-US" sz="4000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67200"/>
            <a:ext cx="6781800" cy="175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 Black" pitchFamily="34" charset="0"/>
              </a:rPr>
              <a:t>ZONAL EDUCATION OFFICE – EMBILIPITIYA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                                               </a:t>
            </a:r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</a:rPr>
              <a:t>Prepared by- Ms.D.A.N.Lakmali</a:t>
            </a:r>
          </a:p>
          <a:p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</a:rPr>
              <a:t>                                         R/</a:t>
            </a:r>
            <a:r>
              <a:rPr lang="en-US" sz="2000" b="1" dirty="0" err="1" smtClean="0">
                <a:solidFill>
                  <a:schemeClr val="bg1">
                    <a:lumMod val="95000"/>
                  </a:schemeClr>
                </a:solidFill>
              </a:rPr>
              <a:t>Emb</a:t>
            </a:r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en-US" sz="2000" b="1" dirty="0" err="1" smtClean="0">
                <a:solidFill>
                  <a:schemeClr val="bg1">
                    <a:lumMod val="95000"/>
                  </a:schemeClr>
                </a:solidFill>
              </a:rPr>
              <a:t>Mulendiyawala</a:t>
            </a:r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</a:rPr>
              <a:t> M.V.</a:t>
            </a:r>
          </a:p>
          <a:p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4000"/>
            <a:ext cx="3686175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9791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914400"/>
            <a:ext cx="51054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Unit10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Beyond the classroom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800600"/>
            <a:ext cx="6477000" cy="129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Activity 10.6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Competency level- 2.5 Uses inverted commas appropriately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2"/>
          <a:stretch/>
        </p:blipFill>
        <p:spPr>
          <a:xfrm>
            <a:off x="990600" y="2449224"/>
            <a:ext cx="3776662" cy="20465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2243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5867400" cy="6858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Let’s use inverted commas.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600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Ex. </a:t>
            </a:r>
            <a:r>
              <a:rPr lang="en-US" sz="2400" dirty="0" err="1" smtClean="0">
                <a:solidFill>
                  <a:srgbClr val="002060"/>
                </a:solidFill>
              </a:rPr>
              <a:t>Kavith</a:t>
            </a:r>
            <a:r>
              <a:rPr lang="en-US" sz="2400" dirty="0" smtClean="0">
                <a:solidFill>
                  <a:srgbClr val="002060"/>
                </a:solidFill>
              </a:rPr>
              <a:t> said, “ I am hungry”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438400"/>
            <a:ext cx="7620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We use inverted commas (quotation marks) when we are quoting the exact words of a speaker or writer.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 well as ,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 mark a certain word or a phrase that’s being quoted from another place or person. We also use the inverted commas to mark a significant word or phrase in a sentence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981700"/>
            <a:ext cx="472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Ex- We call this phenomenon “The water cycle.”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304800"/>
            <a:ext cx="1000125" cy="928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17884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229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 inverted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commas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correctly.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Ex. The customer explained, This is not working. Can I have a replacement please.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customer explained, “This is not working. Can I have a replacement please”.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 have just finished reading this book, said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Vindya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this way to the hospital? I am lost, inquired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Chethika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People in the audience were yelling, More! We want more!.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My teacher always says , Words and ideas can change the world.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She asked, What’s your brother’s name?.</a:t>
            </a:r>
            <a:endParaRPr lang="en-US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69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90600"/>
            <a:ext cx="7391401" cy="4953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8860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207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Clarity</vt:lpstr>
      <vt:lpstr>EASY ENGLISH GRADE 08</vt:lpstr>
      <vt:lpstr>Unit10 Beyond the classroom.</vt:lpstr>
      <vt:lpstr>Let’s use inverted commas.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08</dc:title>
  <dc:creator>MY PLUS</dc:creator>
  <cp:lastModifiedBy>MY PLUS</cp:lastModifiedBy>
  <cp:revision>12</cp:revision>
  <dcterms:created xsi:type="dcterms:W3CDTF">2021-05-03T09:53:20Z</dcterms:created>
  <dcterms:modified xsi:type="dcterms:W3CDTF">2021-05-05T04:23:06Z</dcterms:modified>
</cp:coreProperties>
</file>