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708" r:id="rId3"/>
    <p:sldMasterId id="2147483744" r:id="rId4"/>
    <p:sldMasterId id="2147483756" r:id="rId5"/>
    <p:sldMasterId id="2147483780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296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36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07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68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832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9513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34438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36913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34595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7327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0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45807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9458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7809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90496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498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72269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51307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6641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5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2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03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78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329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1F1FF1D-2288-4BD5-A1F1-6CE89399D969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E3CC97A-36E4-46AE-BCBC-58329C8E346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228600"/>
            <a:ext cx="4191000" cy="1219201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Arial Rounded MT Bold" pitchFamily="34" charset="0"/>
              </a:rPr>
              <a:t>EASY ENGLISH</a:t>
            </a:r>
            <a:br>
              <a:rPr lang="en-US" sz="40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Arial Rounded MT Bold" pitchFamily="34" charset="0"/>
              </a:rPr>
              <a:t>GRADE 8</a:t>
            </a:r>
            <a:endParaRPr lang="en-US" sz="40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76800"/>
            <a:ext cx="7391400" cy="1828800"/>
          </a:xfrm>
        </p:spPr>
        <p:txBody>
          <a:bodyPr>
            <a:normAutofit/>
          </a:bodyPr>
          <a:lstStyle/>
          <a:p>
            <a:r>
              <a:rPr lang="en-US" sz="3300" b="1" dirty="0" smtClean="0">
                <a:solidFill>
                  <a:srgbClr val="002060"/>
                </a:solidFill>
                <a:latin typeface="Arial Narrow" pitchFamily="34" charset="0"/>
              </a:rPr>
              <a:t>ZONAL EDUCATION OFFICE – EMBILIPITIYA</a:t>
            </a:r>
          </a:p>
          <a:p>
            <a:r>
              <a:rPr lang="en-US" sz="2400" dirty="0" smtClean="0">
                <a:latin typeface="Arial Narrow" pitchFamily="34" charset="0"/>
              </a:rPr>
              <a:t>                                     </a:t>
            </a:r>
            <a:r>
              <a:rPr lang="en-US" sz="1900" b="1" dirty="0" smtClean="0">
                <a:solidFill>
                  <a:srgbClr val="7030A0"/>
                </a:solidFill>
                <a:latin typeface="Arial Narrow" pitchFamily="34" charset="0"/>
              </a:rPr>
              <a:t>Prepared by – Ms. D.A.N.Lakmali</a:t>
            </a:r>
          </a:p>
          <a:p>
            <a:r>
              <a:rPr lang="en-US" sz="1900" b="1" dirty="0" smtClean="0">
                <a:solidFill>
                  <a:srgbClr val="7030A0"/>
                </a:solidFill>
                <a:latin typeface="Arial Narrow" pitchFamily="34" charset="0"/>
              </a:rPr>
              <a:t>                                                R/</a:t>
            </a:r>
            <a:r>
              <a:rPr lang="en-US" sz="1900" b="1" dirty="0" err="1" smtClean="0">
                <a:solidFill>
                  <a:srgbClr val="7030A0"/>
                </a:solidFill>
                <a:latin typeface="Arial Narrow" pitchFamily="34" charset="0"/>
              </a:rPr>
              <a:t>Emb</a:t>
            </a:r>
            <a:r>
              <a:rPr lang="en-US" sz="1900" b="1" dirty="0" smtClean="0">
                <a:solidFill>
                  <a:srgbClr val="7030A0"/>
                </a:solidFill>
                <a:latin typeface="Arial Narrow" pitchFamily="34" charset="0"/>
              </a:rPr>
              <a:t>/ Mulendiyawala M.V</a:t>
            </a:r>
            <a:r>
              <a:rPr lang="en-US" sz="1900" dirty="0" smtClean="0">
                <a:solidFill>
                  <a:srgbClr val="00B0F0"/>
                </a:solidFill>
                <a:latin typeface="Arial Narrow" pitchFamily="34" charset="0"/>
              </a:rPr>
              <a:t>.</a:t>
            </a:r>
          </a:p>
          <a:p>
            <a:endParaRPr lang="en-US" sz="1900" dirty="0">
              <a:solidFill>
                <a:srgbClr val="00B0F0"/>
              </a:solidFill>
              <a:latin typeface="Arial Narrow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86"/>
          <a:stretch/>
        </p:blipFill>
        <p:spPr>
          <a:xfrm>
            <a:off x="838200" y="1905000"/>
            <a:ext cx="3962400" cy="2362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319038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533400"/>
            <a:ext cx="37338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lgerian" pitchFamily="82" charset="0"/>
              </a:rPr>
              <a:t>UNIT 04</a:t>
            </a:r>
            <a:b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lgerian" pitchFamily="82" charset="0"/>
              </a:rPr>
            </a:b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lgerian" pitchFamily="82" charset="0"/>
              </a:rPr>
              <a:t>MOTHER NATURE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876800"/>
            <a:ext cx="6019800" cy="1447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00B0F0"/>
                </a:solidFill>
              </a:rPr>
              <a:t>Activity – 4.3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B0F0"/>
                </a:solidFill>
              </a:rPr>
              <a:t>Competency Level – 5.3 Transfers Information in to other forms.</a:t>
            </a:r>
            <a:endParaRPr lang="en-US" sz="2800" b="1" dirty="0">
              <a:solidFill>
                <a:srgbClr val="00B0F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905000"/>
            <a:ext cx="4800600" cy="2743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05442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609600"/>
            <a:ext cx="5791200" cy="6096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Nature inspired creations</a:t>
            </a:r>
            <a:r>
              <a:rPr lang="en-US" sz="4000" b="1" dirty="0" smtClean="0"/>
              <a:t>.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Baskerville Old Face" pitchFamily="18" charset="0"/>
              </a:rPr>
              <a:t>Flying Machines.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774623" y="2514600"/>
            <a:ext cx="3810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486400" y="2371498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Birds’ streamlined body shape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5486400" y="4324351"/>
            <a:ext cx="495300" cy="3429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34000" y="5142131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On the arrangement of wings and feathers</a:t>
            </a:r>
            <a:r>
              <a:rPr lang="en-US" dirty="0" smtClean="0">
                <a:solidFill>
                  <a:srgbClr val="7030A0"/>
                </a:solidFill>
              </a:rPr>
              <a:t>.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590800" y="3486150"/>
            <a:ext cx="685800" cy="190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09600" y="3486150"/>
            <a:ext cx="1981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Leonardo da Vinci analyzed the flight of birds and adapted it for the construction on flying machines</a:t>
            </a:r>
            <a:r>
              <a:rPr lang="en-US" b="1" dirty="0" smtClean="0"/>
              <a:t>.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3048001"/>
            <a:ext cx="2198051" cy="10461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7919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0104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Let’s write a small paragraph on “flying machines”.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905000"/>
            <a:ext cx="2619375" cy="1743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97"/>
          <a:stretch/>
        </p:blipFill>
        <p:spPr>
          <a:xfrm>
            <a:off x="6781800" y="3124200"/>
            <a:ext cx="2057400" cy="20751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29722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467600" cy="533400"/>
          </a:xfrm>
        </p:spPr>
        <p:txBody>
          <a:bodyPr>
            <a:noAutofit/>
          </a:bodyPr>
          <a:lstStyle/>
          <a:p>
            <a:r>
              <a:rPr lang="en-US" sz="3200" b="1" u="sng" dirty="0" smtClean="0">
                <a:solidFill>
                  <a:srgbClr val="7030A0"/>
                </a:solidFill>
              </a:rPr>
              <a:t>Architectural monuments based on nature</a:t>
            </a:r>
            <a:r>
              <a:rPr lang="en-US" sz="3200" b="1" dirty="0" smtClean="0">
                <a:solidFill>
                  <a:srgbClr val="7030A0"/>
                </a:solidFill>
              </a:rPr>
              <a:t>.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3716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Eiffel Tower</a:t>
            </a:r>
            <a:endParaRPr lang="en-US" sz="3600" b="1" dirty="0">
              <a:solidFill>
                <a:srgbClr val="00206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276600" y="2126673"/>
            <a:ext cx="8382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800600" y="1752370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Based on the structure of the human bone tissue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3828365"/>
            <a:ext cx="3390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Telegraph Poles</a:t>
            </a:r>
            <a:endParaRPr lang="en-US" sz="3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581400" y="4902092"/>
            <a:ext cx="609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181600" y="4572000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Method of wind resistance similar to blades of grass</a:t>
            </a:r>
            <a:endParaRPr lang="en-US" sz="2400" b="1" dirty="0">
              <a:solidFill>
                <a:srgbClr val="00B05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0" y="4805326"/>
            <a:ext cx="1390650" cy="15382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167868"/>
            <a:ext cx="2286000" cy="14295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511604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4572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Crystal Palace</a:t>
            </a:r>
            <a:endParaRPr lang="en-US" sz="2800" b="1" dirty="0">
              <a:solidFill>
                <a:srgbClr val="C0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648200" y="1140767"/>
            <a:ext cx="533400" cy="1524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486400" y="801469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Designed by Joseph Paxton.</a:t>
            </a:r>
            <a:endParaRPr lang="en-US" sz="2400" b="1" dirty="0">
              <a:solidFill>
                <a:srgbClr val="FFFF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4229100" y="2705100"/>
            <a:ext cx="685800" cy="2286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76800" y="2667000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Used the leaves of the tropical water lily as model</a:t>
            </a: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042555" y="2286000"/>
            <a:ext cx="381000" cy="1524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4800" y="2514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In London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4800" y="39624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3300"/>
                </a:solidFill>
              </a:rPr>
              <a:t>Bats</a:t>
            </a:r>
            <a:endParaRPr lang="en-US" sz="2800" b="1" dirty="0">
              <a:solidFill>
                <a:srgbClr val="0033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3505200" y="5486400"/>
            <a:ext cx="723900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229100" y="5367267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Diagnosis of diseases through ultra sound</a:t>
            </a:r>
            <a:endParaRPr lang="en-US" sz="2400" b="1" dirty="0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59" y="4800600"/>
            <a:ext cx="2055991" cy="13976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375" y="1054827"/>
            <a:ext cx="2023630" cy="15157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2158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6934200" cy="1096962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Write a small paragraph on “architectural monuments based on nature”.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1600200"/>
            <a:ext cx="2438400" cy="21145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82183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295400"/>
            <a:ext cx="5638799" cy="4343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9191767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oundry">
  <a:themeElements>
    <a:clrScheme name="Custom 8">
      <a:dk1>
        <a:srgbClr val="FFFF00"/>
      </a:dk1>
      <a:lt1>
        <a:srgbClr val="FFFFFF"/>
      </a:lt1>
      <a:dk2>
        <a:srgbClr val="00B050"/>
      </a:dk2>
      <a:lt2>
        <a:srgbClr val="67AAB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chnic">
  <a:themeElements>
    <a:clrScheme name="Custom 7">
      <a:dk1>
        <a:srgbClr val="FCD9D3"/>
      </a:dk1>
      <a:lt1>
        <a:srgbClr val="0D78C9"/>
      </a:lt1>
      <a:dk2>
        <a:srgbClr val="FFB279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Angles">
  <a:themeElements>
    <a:clrScheme name="Custom 1">
      <a:dk1>
        <a:srgbClr val="FE66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150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Office Theme</vt:lpstr>
      <vt:lpstr>Foundry</vt:lpstr>
      <vt:lpstr>Technic</vt:lpstr>
      <vt:lpstr>1_Office Theme</vt:lpstr>
      <vt:lpstr>Angles</vt:lpstr>
      <vt:lpstr>Essential</vt:lpstr>
      <vt:lpstr>EASY ENGLISH GRADE 8</vt:lpstr>
      <vt:lpstr>UNIT 04 MOTHER NATURE</vt:lpstr>
      <vt:lpstr>Nature inspired creations.</vt:lpstr>
      <vt:lpstr>Let’s write a small paragraph on “flying machines”.</vt:lpstr>
      <vt:lpstr>Architectural monuments based on nature.</vt:lpstr>
      <vt:lpstr>PowerPoint Presentation</vt:lpstr>
      <vt:lpstr>Write a small paragraph on “architectural monuments based on nature”.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ENGLISH GRADE 8</dc:title>
  <dc:creator>MY PLUS</dc:creator>
  <cp:lastModifiedBy>MY PLUS</cp:lastModifiedBy>
  <cp:revision>27</cp:revision>
  <dcterms:created xsi:type="dcterms:W3CDTF">2021-01-08T16:20:43Z</dcterms:created>
  <dcterms:modified xsi:type="dcterms:W3CDTF">2021-02-06T12:03:20Z</dcterms:modified>
</cp:coreProperties>
</file>