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32" r:id="rId4"/>
    <p:sldMasterId id="2147483744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6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7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21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207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53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916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3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1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8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4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51623B4-59C5-433F-9639-BDF54161649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E149006-DB51-4284-BBB1-5DA1BB4416E3}" type="datetimeFigureOut">
              <a:rPr lang="en-US" smtClean="0"/>
              <a:t>5/5/2021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200" y="685800"/>
            <a:ext cx="44196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9900"/>
                </a:solidFill>
                <a:latin typeface="Imprint MT Shadow" pitchFamily="82" charset="0"/>
              </a:rPr>
              <a:t>EASY ENGLISH</a:t>
            </a:r>
            <a:br>
              <a:rPr lang="en-US" b="1" dirty="0" smtClean="0">
                <a:solidFill>
                  <a:srgbClr val="009900"/>
                </a:solidFill>
                <a:latin typeface="Imprint MT Shadow" pitchFamily="82" charset="0"/>
              </a:rPr>
            </a:br>
            <a:r>
              <a:rPr lang="en-US" b="1" dirty="0" smtClean="0">
                <a:solidFill>
                  <a:srgbClr val="009900"/>
                </a:solidFill>
                <a:latin typeface="Imprint MT Shadow" pitchFamily="82" charset="0"/>
              </a:rPr>
              <a:t>GRADE 08</a:t>
            </a:r>
            <a:endParaRPr lang="en-US" b="1" dirty="0">
              <a:solidFill>
                <a:srgbClr val="009900"/>
              </a:solidFill>
              <a:latin typeface="Imprint MT Shadow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29200"/>
            <a:ext cx="7543800" cy="1066800"/>
          </a:xfrm>
        </p:spPr>
        <p:txBody>
          <a:bodyPr>
            <a:normAutofit fontScale="92500" lnSpcReduction="10000"/>
          </a:bodyPr>
          <a:lstStyle/>
          <a:p>
            <a:r>
              <a:rPr lang="en-US" sz="33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ZONAL EDUCATION OFFICE- EMBILIPITIYA</a:t>
            </a:r>
          </a:p>
          <a:p>
            <a:r>
              <a:rPr lang="en-US" sz="2200" dirty="0" smtClean="0">
                <a:latin typeface="Aparajita" pitchFamily="34" charset="0"/>
                <a:cs typeface="Aparajita" pitchFamily="34" charset="0"/>
              </a:rPr>
              <a:t>                                                                      </a:t>
            </a: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parajita" pitchFamily="34" charset="0"/>
                <a:cs typeface="Aparajita" pitchFamily="34" charset="0"/>
              </a:rPr>
              <a:t>Prepared by- Ms.D.A.N.Lakmali</a:t>
            </a:r>
          </a:p>
          <a:p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parajita" pitchFamily="34" charset="0"/>
                <a:cs typeface="Aparajita" pitchFamily="34" charset="0"/>
              </a:rPr>
              <a:t>                                                                     R/</a:t>
            </a:r>
            <a:r>
              <a:rPr lang="en-US" sz="2200" b="1" dirty="0" err="1" smtClean="0">
                <a:solidFill>
                  <a:schemeClr val="bg2">
                    <a:lumMod val="10000"/>
                  </a:schemeClr>
                </a:solidFill>
                <a:latin typeface="Aparajita" pitchFamily="34" charset="0"/>
                <a:cs typeface="Aparajita" pitchFamily="34" charset="0"/>
              </a:rPr>
              <a:t>Emb</a:t>
            </a: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parajita" pitchFamily="34" charset="0"/>
                <a:cs typeface="Aparajita" pitchFamily="34" charset="0"/>
              </a:rPr>
              <a:t>/</a:t>
            </a:r>
            <a:r>
              <a:rPr lang="en-US" sz="2200" b="1" dirty="0" err="1" smtClean="0">
                <a:solidFill>
                  <a:schemeClr val="bg2">
                    <a:lumMod val="10000"/>
                  </a:schemeClr>
                </a:solidFill>
                <a:latin typeface="Aparajita" pitchFamily="34" charset="0"/>
                <a:cs typeface="Aparajita" pitchFamily="34" charset="0"/>
              </a:rPr>
              <a:t>Mulendiyawala</a:t>
            </a: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parajita" pitchFamily="34" charset="0"/>
                <a:cs typeface="Aparajita" pitchFamily="34" charset="0"/>
              </a:rPr>
              <a:t> M.V.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133600"/>
            <a:ext cx="3886200" cy="2362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537982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14400"/>
            <a:ext cx="6934200" cy="5029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5810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6019800" cy="1371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lgerian" pitchFamily="82" charset="0"/>
              </a:rPr>
              <a:t>UNIT 10</a:t>
            </a:r>
            <a:br>
              <a:rPr lang="en-US" b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lgerian" pitchFamily="82" charset="0"/>
              </a:rPr>
              <a:t>BEYOND THE CLASSROOM</a:t>
            </a:r>
            <a:endParaRPr lang="en-US" b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648200"/>
            <a:ext cx="7848600" cy="182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Brush Script MT" pitchFamily="66" charset="0"/>
              </a:rPr>
              <a:t>Activity- : 10.3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Brush Script MT" pitchFamily="66" charset="0"/>
              </a:rPr>
              <a:t>Competency level -: 6.1 constructs simple sentences using past perfect form.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Brush Script MT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209800"/>
            <a:ext cx="4191000" cy="2019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93111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1628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Let’s learn Past Perfect Tense.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01000" cy="3809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Ex:-       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When they reached the theatre, the film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              had begun.</a:t>
            </a:r>
          </a:p>
          <a:p>
            <a:pPr marL="0" indent="0">
              <a:buNone/>
            </a:pP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The past perfect tense is generally used to show that one action took place earlier than the other.            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7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1676400" cy="6858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592" y="1760936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2060"/>
                </a:solidFill>
              </a:rPr>
              <a:t>Affirmative. (Positive form)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C00000"/>
                </a:solidFill>
              </a:rPr>
              <a:t>Ex.     I had eaten pizza before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9900"/>
                </a:solidFill>
              </a:rPr>
              <a:t>Method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929986" y="5638800"/>
            <a:ext cx="5470814" cy="609600"/>
          </a:xfrm>
          <a:prstGeom prst="rect">
            <a:avLst/>
          </a:prstGeom>
          <a:solidFill>
            <a:schemeClr val="bg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Subject+ had + past participle  verb + rest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81200" y="3319753"/>
            <a:ext cx="0" cy="47620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43200" y="3319753"/>
            <a:ext cx="0" cy="47620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02182" y="3319753"/>
            <a:ext cx="0" cy="3810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 rot="5400000">
            <a:off x="4702752" y="2777191"/>
            <a:ext cx="457200" cy="1619250"/>
          </a:xfrm>
          <a:prstGeom prst="righ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71600" y="384846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subject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95392" y="3859217"/>
            <a:ext cx="79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rest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8400" y="385921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had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3700753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Verb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(p.p.)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381000"/>
            <a:ext cx="1856943" cy="18569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87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010400" cy="5334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Fill in the blanks with the past perfect form of the verb.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Yomal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……  ……. (open) the front door, before we arrived.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Yomal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had opened the front door, before we arrived.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Sajini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……. …….(clean) the kitchen.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They …….  ……… (feed) the cat.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She ……  ……..(live) in Galle, before she moved to Colombo.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He …..  ……..(order) rice, but the waiter served him soup.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Sehiru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……   ……… (do) his homework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29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41910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02. Negative form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Ex.      She 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had not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taken her medicine before      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her dinner.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 smtClean="0">
              <a:solidFill>
                <a:srgbClr val="0099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9900"/>
                </a:solidFill>
              </a:rPr>
              <a:t> </a:t>
            </a:r>
            <a:r>
              <a:rPr lang="en-US" b="1" dirty="0" smtClean="0">
                <a:solidFill>
                  <a:srgbClr val="009900"/>
                </a:solidFill>
              </a:rPr>
              <a:t>           Method.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5105400"/>
            <a:ext cx="8382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 + had not/hadn’t+ past participle verb + rest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152400"/>
            <a:ext cx="1201881" cy="121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27268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848600" cy="609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Change the following sentences into negatives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086600" cy="50292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Ex.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The hero had fought with cannibals.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hero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hadn’t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fought with cannibals.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had eaten mangoes.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 had drafted my plan before I started work.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She had planted trees.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match had finished when I reached the stadium.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She had lived in this house.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200" y="1209675"/>
            <a:ext cx="1704199" cy="18383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85001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85800"/>
            <a:ext cx="6248400" cy="533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03. Interrogative (question form)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3733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Ex.-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his homework before going to    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bed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b="1" dirty="0" smtClean="0">
                <a:solidFill>
                  <a:srgbClr val="009900"/>
                </a:solidFill>
              </a:rPr>
              <a:t>Method.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4191000"/>
            <a:ext cx="7467600" cy="81049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Had+ subject + past participle verb + rest ?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166" y="5377457"/>
            <a:ext cx="1295400" cy="12229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24845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467600" cy="457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Change the following sentences into questions.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Ex. He had completed the task.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Had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completed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the task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She had finished the project.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baby had cried till the morning.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They had come late to the school.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servant had washed the dishes.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My mother had planted flowers. </a:t>
            </a:r>
          </a:p>
          <a:p>
            <a:pPr marL="514350" indent="-514350">
              <a:buFont typeface="+mj-lt"/>
              <a:buAutoNum type="arabicPeriod"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86"/>
          <a:stretch/>
        </p:blipFill>
        <p:spPr>
          <a:xfrm>
            <a:off x="6629400" y="1457325"/>
            <a:ext cx="2314575" cy="1784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014202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spect">
  <a:themeElements>
    <a:clrScheme name="Custom 3">
      <a:dk1>
        <a:srgbClr val="FF6699"/>
      </a:dk1>
      <a:lt1>
        <a:srgbClr val="FFFF66"/>
      </a:lt1>
      <a:dk2>
        <a:srgbClr val="1A4847"/>
      </a:dk2>
      <a:lt2>
        <a:srgbClr val="FFFF00"/>
      </a:lt2>
      <a:accent1>
        <a:srgbClr val="00B050"/>
      </a:accent1>
      <a:accent2>
        <a:srgbClr val="00B0F0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Adjacency">
  <a:themeElements>
    <a:clrScheme name="Custom 3">
      <a:dk1>
        <a:srgbClr val="FF6699"/>
      </a:dk1>
      <a:lt1>
        <a:srgbClr val="FFFF66"/>
      </a:lt1>
      <a:dk2>
        <a:srgbClr val="1A4847"/>
      </a:dk2>
      <a:lt2>
        <a:srgbClr val="FFFF00"/>
      </a:lt2>
      <a:accent1>
        <a:srgbClr val="00B050"/>
      </a:accent1>
      <a:accent2>
        <a:srgbClr val="00B0F0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382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Office Theme</vt:lpstr>
      <vt:lpstr>Module</vt:lpstr>
      <vt:lpstr>Aspect</vt:lpstr>
      <vt:lpstr>Solstice</vt:lpstr>
      <vt:lpstr>Adjacency</vt:lpstr>
      <vt:lpstr>EASY ENGLISH GRADE 08</vt:lpstr>
      <vt:lpstr>UNIT 10 BEYOND THE CLASSROOM</vt:lpstr>
      <vt:lpstr>Let’s learn Past Perfect Tense.</vt:lpstr>
      <vt:lpstr>FORM</vt:lpstr>
      <vt:lpstr>Fill in the blanks with the past perfect form of the verb.</vt:lpstr>
      <vt:lpstr>02. Negative form</vt:lpstr>
      <vt:lpstr>Change the following sentences into negatives.</vt:lpstr>
      <vt:lpstr>03. Interrogative (question form)</vt:lpstr>
      <vt:lpstr>Change the following sentences into questions.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08</dc:title>
  <dc:creator>MY PLUS</dc:creator>
  <cp:lastModifiedBy>MY PLUS</cp:lastModifiedBy>
  <cp:revision>43</cp:revision>
  <dcterms:created xsi:type="dcterms:W3CDTF">2021-05-02T04:32:00Z</dcterms:created>
  <dcterms:modified xsi:type="dcterms:W3CDTF">2021-05-05T04:10:18Z</dcterms:modified>
</cp:coreProperties>
</file>