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1" d="100"/>
          <a:sy n="51" d="100"/>
        </p:scale>
        <p:origin x="-1452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12/30/2020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12/30/2020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12/30/2020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2856" y="640079"/>
            <a:ext cx="9448800" cy="19333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8000" dirty="0" smtClean="0">
                <a:solidFill>
                  <a:srgbClr val="F6D40A"/>
                </a:solidFill>
                <a:latin typeface="Algerian" panose="04020705040A02060702" pitchFamily="82" charset="0"/>
              </a:rPr>
              <a:t>Let’s learn English</a:t>
            </a:r>
            <a:endParaRPr lang="en-US" sz="5300" cap="none" dirty="0">
              <a:solidFill>
                <a:srgbClr val="FF0000"/>
              </a:solidFill>
              <a:latin typeface="Colonna MT" panose="04020805060202030203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4251" y="2850577"/>
            <a:ext cx="41278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lonna MT" panose="04020805060202030203" pitchFamily="82" charset="0"/>
                <a:ea typeface="+mn-ea"/>
                <a:cs typeface="+mn-cs"/>
              </a:rPr>
              <a:t>Grade – 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64331" y="4235768"/>
            <a:ext cx="2847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lonna MT" panose="04020805060202030203" pitchFamily="82" charset="0"/>
                <a:ea typeface="+mn-ea"/>
                <a:cs typeface="+mn-cs"/>
              </a:rPr>
              <a:t>Unit – 8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lonna MT" panose="04020805060202030203" pitchFamily="82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33062" y="4900712"/>
            <a:ext cx="455893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Content Development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Zonal Education Office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Embilipitiya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421" y="3153900"/>
            <a:ext cx="2873830" cy="1609345"/>
          </a:xfrm>
          <a:prstGeom prst="snip2DiagRect">
            <a:avLst>
              <a:gd name="adj1" fmla="val 0"/>
              <a:gd name="adj2" fmla="val 28031"/>
            </a:avLst>
          </a:prstGeom>
        </p:spPr>
      </p:pic>
    </p:spTree>
    <p:extLst>
      <p:ext uri="{BB962C8B-B14F-4D97-AF65-F5344CB8AC3E}">
        <p14:creationId xmlns:p14="http://schemas.microsoft.com/office/powerpoint/2010/main" val="136489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05692" y="2318948"/>
            <a:ext cx="9392194" cy="19787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4400" cap="none" dirty="0" smtClean="0">
                <a:solidFill>
                  <a:srgbClr val="FF0000"/>
                </a:solidFill>
                <a:latin typeface="Bahnschrift SemiLight" panose="020B0502040204020203" pitchFamily="34" charset="0"/>
              </a:rPr>
              <a:t>My dear students,</a:t>
            </a:r>
            <a:br>
              <a:rPr lang="en-US" sz="4400" cap="none" dirty="0" smtClean="0">
                <a:solidFill>
                  <a:srgbClr val="FF0000"/>
                </a:solidFill>
                <a:latin typeface="Bahnschrift SemiLight" panose="020B0502040204020203" pitchFamily="34" charset="0"/>
              </a:rPr>
            </a:br>
            <a:r>
              <a:rPr lang="en-US" cap="none" dirty="0" smtClean="0">
                <a:solidFill>
                  <a:srgbClr val="FF0000"/>
                </a:solidFill>
                <a:latin typeface="Bahnschrift SemiLight" panose="020B0502040204020203" pitchFamily="34" charset="0"/>
              </a:rPr>
              <a:t>Through this presentation </a:t>
            </a:r>
            <a:endParaRPr lang="en-US" cap="none" dirty="0">
              <a:solidFill>
                <a:srgbClr val="FF0000"/>
              </a:solidFill>
              <a:latin typeface="Bahnschrift SemiLight" panose="020B0502040204020203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cap="none" dirty="0" smtClean="0">
                <a:solidFill>
                  <a:srgbClr val="FF0000"/>
                </a:solidFill>
                <a:latin typeface="Bahnschrift SemiLight" panose="020B0502040204020203" pitchFamily="34" charset="0"/>
              </a:rPr>
              <a:t>we are going to learn A role play about </a:t>
            </a:r>
            <a:r>
              <a:rPr lang="en-US" cap="none" dirty="0" smtClean="0">
                <a:solidFill>
                  <a:srgbClr val="FFC000"/>
                </a:solidFill>
                <a:latin typeface="Bahnschrift SemiLight" panose="020B0502040204020203" pitchFamily="34" charset="0"/>
              </a:rPr>
              <a:t>“An exhibition” </a:t>
            </a:r>
          </a:p>
          <a:p>
            <a:endParaRPr lang="en-US" cap="none" dirty="0">
              <a:solidFill>
                <a:srgbClr val="FF0000"/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392" y="807039"/>
            <a:ext cx="3361021" cy="2236607"/>
          </a:xfrm>
          <a:prstGeom prst="snipRoundRect">
            <a:avLst>
              <a:gd name="adj1" fmla="val 16667"/>
              <a:gd name="adj2" fmla="val 40029"/>
            </a:avLst>
          </a:prstGeom>
        </p:spPr>
      </p:pic>
    </p:spTree>
    <p:extLst>
      <p:ext uri="{BB962C8B-B14F-4D97-AF65-F5344CB8AC3E}">
        <p14:creationId xmlns:p14="http://schemas.microsoft.com/office/powerpoint/2010/main" val="404796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Bahnschrift Condensed" panose="020B0502040204020203" pitchFamily="34" charset="0"/>
              </a:rPr>
              <a:t>Let’s find the meaning of the following words and study them. </a:t>
            </a:r>
            <a:endParaRPr lang="en-US" b="1" dirty="0">
              <a:solidFill>
                <a:srgbClr val="FFFF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8692" y="2590800"/>
            <a:ext cx="32419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exhibition</a:t>
            </a:r>
          </a:p>
          <a:p>
            <a:r>
              <a:rPr lang="en-US" sz="2000" dirty="0" smtClean="0"/>
              <a:t>convention</a:t>
            </a:r>
          </a:p>
          <a:p>
            <a:r>
              <a:rPr lang="en-US" sz="2000" dirty="0" smtClean="0"/>
              <a:t>centre</a:t>
            </a:r>
          </a:p>
          <a:p>
            <a:r>
              <a:rPr lang="en-US" sz="2000" dirty="0" smtClean="0"/>
              <a:t>information</a:t>
            </a:r>
          </a:p>
          <a:p>
            <a:r>
              <a:rPr lang="en-US" sz="2000" dirty="0" smtClean="0"/>
              <a:t>about</a:t>
            </a:r>
          </a:p>
          <a:p>
            <a:r>
              <a:rPr lang="en-US" sz="2000" dirty="0" smtClean="0"/>
              <a:t>small</a:t>
            </a:r>
          </a:p>
          <a:p>
            <a:r>
              <a:rPr lang="en-US" sz="2000" dirty="0" smtClean="0"/>
              <a:t>world</a:t>
            </a:r>
          </a:p>
          <a:p>
            <a:r>
              <a:rPr lang="en-US" sz="2000" dirty="0" smtClean="0"/>
              <a:t>peace</a:t>
            </a:r>
            <a:endParaRPr lang="en-US" sz="2000" dirty="0" smtClean="0"/>
          </a:p>
          <a:p>
            <a:r>
              <a:rPr lang="en-US" sz="2000" dirty="0" smtClean="0"/>
              <a:t>know</a:t>
            </a:r>
          </a:p>
          <a:p>
            <a:r>
              <a:rPr lang="en-US" sz="2000" dirty="0" smtClean="0"/>
              <a:t>communication</a:t>
            </a:r>
          </a:p>
          <a:p>
            <a:r>
              <a:rPr lang="en-US" sz="2000" dirty="0" smtClean="0"/>
              <a:t>technology</a:t>
            </a:r>
          </a:p>
          <a:p>
            <a:r>
              <a:rPr lang="en-US" sz="2000" dirty="0" smtClean="0"/>
              <a:t>field</a:t>
            </a:r>
          </a:p>
          <a:p>
            <a:r>
              <a:rPr lang="en-US" sz="2000" dirty="0" smtClean="0"/>
              <a:t>develop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026729" y="2590800"/>
            <a:ext cx="32419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over</a:t>
            </a:r>
          </a:p>
          <a:p>
            <a:r>
              <a:rPr lang="en-US" sz="2000" dirty="0" smtClean="0"/>
              <a:t>past</a:t>
            </a:r>
          </a:p>
          <a:p>
            <a:r>
              <a:rPr lang="en-US" sz="2000" dirty="0" smtClean="0"/>
              <a:t>decade</a:t>
            </a:r>
          </a:p>
          <a:p>
            <a:r>
              <a:rPr lang="en-US" sz="2000" dirty="0" smtClean="0"/>
              <a:t>global</a:t>
            </a:r>
          </a:p>
          <a:p>
            <a:r>
              <a:rPr lang="en-US" sz="2000" dirty="0" smtClean="0"/>
              <a:t>village</a:t>
            </a:r>
          </a:p>
          <a:p>
            <a:r>
              <a:rPr lang="en-US" sz="2000" dirty="0" smtClean="0"/>
              <a:t>exactly</a:t>
            </a:r>
          </a:p>
          <a:p>
            <a:r>
              <a:rPr lang="en-US" sz="2000" dirty="0" smtClean="0"/>
              <a:t>display</a:t>
            </a:r>
          </a:p>
          <a:p>
            <a:r>
              <a:rPr lang="en-US" sz="2000" dirty="0" smtClean="0"/>
              <a:t>history</a:t>
            </a:r>
          </a:p>
          <a:p>
            <a:r>
              <a:rPr lang="en-US" sz="2000" dirty="0" smtClean="0"/>
              <a:t>sound</a:t>
            </a:r>
          </a:p>
          <a:p>
            <a:r>
              <a:rPr lang="en-US" sz="2000" dirty="0" smtClean="0"/>
              <a:t>interesting</a:t>
            </a:r>
          </a:p>
          <a:p>
            <a:r>
              <a:rPr lang="en-US" sz="2000" dirty="0" smtClean="0"/>
              <a:t>held</a:t>
            </a:r>
          </a:p>
          <a:p>
            <a:r>
              <a:rPr lang="en-US" sz="2000" dirty="0" smtClean="0"/>
              <a:t>ticket</a:t>
            </a:r>
          </a:p>
          <a:p>
            <a:r>
              <a:rPr lang="en-US" sz="2000" dirty="0" smtClean="0"/>
              <a:t>entrance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088" y="3685558"/>
            <a:ext cx="3399841" cy="1903911"/>
          </a:xfrm>
          <a:prstGeom prst="snip2DiagRect">
            <a:avLst>
              <a:gd name="adj1" fmla="val 0"/>
              <a:gd name="adj2" fmla="val 40340"/>
            </a:avLst>
          </a:prstGeom>
        </p:spPr>
      </p:pic>
    </p:spTree>
    <p:extLst>
      <p:ext uri="{BB962C8B-B14F-4D97-AF65-F5344CB8AC3E}">
        <p14:creationId xmlns:p14="http://schemas.microsoft.com/office/powerpoint/2010/main" val="31100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8926" y="490053"/>
            <a:ext cx="8610600" cy="129302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Bahnschrift Condensed" panose="020B0502040204020203" pitchFamily="34" charset="0"/>
              </a:rPr>
              <a:t>Let’s fill the blanks with </a:t>
            </a:r>
            <a:r>
              <a:rPr lang="en-US" b="1" dirty="0" smtClean="0">
                <a:solidFill>
                  <a:srgbClr val="FFFF00"/>
                </a:solidFill>
                <a:latin typeface="Bahnschrift Condensed" panose="020B0502040204020203" pitchFamily="34" charset="0"/>
              </a:rPr>
              <a:t>correct utterances</a:t>
            </a:r>
            <a:endParaRPr lang="en-US" b="1" dirty="0">
              <a:solidFill>
                <a:srgbClr val="FFFF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4582" y="1422354"/>
            <a:ext cx="105809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Manager : Good morning. Exhibition and convention centre. ………………………………………..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 smtClean="0"/>
              <a:t>Bivon</a:t>
            </a:r>
            <a:r>
              <a:rPr lang="en-US" dirty="0" smtClean="0"/>
              <a:t>	   : Hello! I’d like some information about “ Our future “ exhibition.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Manager : ……………………………………………………………………………….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 smtClean="0"/>
              <a:t>Bivon</a:t>
            </a:r>
            <a:r>
              <a:rPr lang="en-US" dirty="0" smtClean="0"/>
              <a:t>	   : What is it about?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Manager : ……………………………………………………………………………….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 smtClean="0"/>
              <a:t>Bivon</a:t>
            </a:r>
            <a:r>
              <a:rPr lang="en-US" dirty="0" smtClean="0"/>
              <a:t>	   :  You mean how will be the world after few years?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Manager : Exactly………………………………………………………………………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Bivon</a:t>
            </a:r>
            <a:r>
              <a:rPr lang="en-US" dirty="0" smtClean="0"/>
              <a:t>	   : Ah! Sounds interesting. When will the exhibition be held?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Manager : 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Bivon</a:t>
            </a:r>
            <a:r>
              <a:rPr lang="en-US" dirty="0" smtClean="0"/>
              <a:t>	   : Thank you very much.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598" y="5678642"/>
            <a:ext cx="9326881" cy="646331"/>
          </a:xfrm>
          <a:prstGeom prst="rect">
            <a:avLst/>
          </a:prstGeom>
          <a:noFill/>
          <a:ln cmpd="dbl">
            <a:solidFill>
              <a:schemeClr val="tx2">
                <a:alpha val="99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Well, it’s about </a:t>
            </a:r>
            <a:r>
              <a:rPr lang="en-US" dirty="0" smtClean="0"/>
              <a:t>our </a:t>
            </a:r>
            <a:r>
              <a:rPr lang="en-US" dirty="0"/>
              <a:t>future with technology </a:t>
            </a:r>
            <a:r>
              <a:rPr lang="en-US" dirty="0" smtClean="0"/>
              <a:t>/</a:t>
            </a:r>
            <a:r>
              <a:rPr lang="en-US" dirty="0"/>
              <a:t>It will be held from 12</a:t>
            </a:r>
            <a:r>
              <a:rPr lang="en-US" baseline="30000" dirty="0"/>
              <a:t>th  to 15th </a:t>
            </a:r>
            <a:r>
              <a:rPr lang="en-US" dirty="0"/>
              <a:t> December </a:t>
            </a:r>
            <a:r>
              <a:rPr lang="en-US" dirty="0" smtClean="0"/>
              <a:t>/The </a:t>
            </a:r>
            <a:r>
              <a:rPr lang="en-US" dirty="0"/>
              <a:t>latest developments of technology will be displayed </a:t>
            </a:r>
            <a:r>
              <a:rPr lang="en-US" dirty="0" smtClean="0"/>
              <a:t>here/How can I help you? /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0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64574" y="391885"/>
            <a:ext cx="8610600" cy="266482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7200" cap="none" dirty="0" smtClean="0">
                <a:solidFill>
                  <a:srgbClr val="FF3300"/>
                </a:solidFill>
                <a:latin typeface="Matura MT Script Capitals" panose="03020802060602070202" pitchFamily="66" charset="0"/>
              </a:rPr>
              <a:t>Thank you </a:t>
            </a:r>
            <a:br>
              <a:rPr lang="en-US" sz="7200" cap="none" dirty="0" smtClean="0">
                <a:solidFill>
                  <a:srgbClr val="FF3300"/>
                </a:solidFill>
                <a:latin typeface="Matura MT Script Capitals" panose="03020802060602070202" pitchFamily="66" charset="0"/>
              </a:rPr>
            </a:br>
            <a:r>
              <a:rPr lang="en-US" sz="4800" cap="none" dirty="0" smtClean="0">
                <a:solidFill>
                  <a:srgbClr val="FF3300"/>
                </a:solidFill>
                <a:latin typeface="Matura MT Script Capitals" panose="03020802060602070202" pitchFamily="66" charset="0"/>
              </a:rPr>
              <a:t>for learning with me</a:t>
            </a:r>
            <a:endParaRPr lang="en-US" sz="4800" cap="none" dirty="0">
              <a:solidFill>
                <a:srgbClr val="FF3300"/>
              </a:solidFill>
              <a:latin typeface="Matura MT Script Capitals" panose="03020802060602070202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582" y="5544924"/>
            <a:ext cx="9888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Lucida Calligraphy" panose="03010101010101010101" pitchFamily="66" charset="0"/>
              </a:rPr>
              <a:t>I’m </a:t>
            </a:r>
            <a:r>
              <a:rPr lang="en-US" sz="3200" b="1" dirty="0" err="1" smtClean="0">
                <a:latin typeface="Lucida Calligraphy" panose="03010101010101010101" pitchFamily="66" charset="0"/>
              </a:rPr>
              <a:t>W.D.Silviya</a:t>
            </a:r>
            <a:r>
              <a:rPr lang="en-US" sz="3200" b="1" dirty="0" smtClean="0">
                <a:latin typeface="Lucida Calligraphy" panose="03010101010101010101" pitchFamily="66" charset="0"/>
              </a:rPr>
              <a:t> </a:t>
            </a:r>
          </a:p>
          <a:p>
            <a:pPr algn="ctr"/>
            <a:r>
              <a:rPr lang="en-US" sz="3200" b="1" dirty="0" smtClean="0">
                <a:latin typeface="Lucida Calligraphy" panose="03010101010101010101" pitchFamily="66" charset="0"/>
              </a:rPr>
              <a:t>of R/</a:t>
            </a:r>
            <a:r>
              <a:rPr lang="en-US" sz="3200" b="1" dirty="0" err="1" smtClean="0">
                <a:latin typeface="Lucida Calligraphy" panose="03010101010101010101" pitchFamily="66" charset="0"/>
              </a:rPr>
              <a:t>Emb</a:t>
            </a:r>
            <a:r>
              <a:rPr lang="en-US" sz="3200" b="1" dirty="0" smtClean="0">
                <a:latin typeface="Lucida Calligraphy" panose="03010101010101010101" pitchFamily="66" charset="0"/>
              </a:rPr>
              <a:t>/ </a:t>
            </a:r>
            <a:r>
              <a:rPr lang="en-US" sz="3200" b="1" dirty="0" err="1" smtClean="0">
                <a:latin typeface="Lucida Calligraphy" panose="03010101010101010101" pitchFamily="66" charset="0"/>
              </a:rPr>
              <a:t>Weeraba</a:t>
            </a:r>
            <a:r>
              <a:rPr lang="en-US" sz="3200" b="1" dirty="0" smtClean="0">
                <a:latin typeface="Lucida Calligraphy" panose="03010101010101010101" pitchFamily="66" charset="0"/>
              </a:rPr>
              <a:t> Model School</a:t>
            </a:r>
            <a:endParaRPr lang="en-US" sz="3200" b="1" dirty="0">
              <a:latin typeface="Lucida Calligraphy" panose="03010101010101010101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95" y="3056708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1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120</Words>
  <Application>Microsoft Office PowerPoint</Application>
  <PresentationFormat>Custom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Let’s learn English</vt:lpstr>
      <vt:lpstr>PowerPoint Presentation</vt:lpstr>
      <vt:lpstr>Let’s find the meaning of the following words and study them. </vt:lpstr>
      <vt:lpstr>Let’s fill the blanks with correct utterances</vt:lpstr>
      <vt:lpstr>Thank you  for learning with 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learn English</dc:title>
  <dc:creator>My plus computer's</dc:creator>
  <cp:lastModifiedBy>DELL-PC</cp:lastModifiedBy>
  <cp:revision>13</cp:revision>
  <dcterms:created xsi:type="dcterms:W3CDTF">2020-11-18T18:13:23Z</dcterms:created>
  <dcterms:modified xsi:type="dcterms:W3CDTF">2020-12-30T07:56:45Z</dcterms:modified>
</cp:coreProperties>
</file>