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44232-2858-425E-B896-C1A11AE6C6A8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C4AC4-31C0-46A9-9EFC-5C5BE9A51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44232-2858-425E-B896-C1A11AE6C6A8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C4AC4-31C0-46A9-9EFC-5C5BE9A51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44232-2858-425E-B896-C1A11AE6C6A8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C4AC4-31C0-46A9-9EFC-5C5BE9A51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44232-2858-425E-B896-C1A11AE6C6A8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C4AC4-31C0-46A9-9EFC-5C5BE9A51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44232-2858-425E-B896-C1A11AE6C6A8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C4AC4-31C0-46A9-9EFC-5C5BE9A51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44232-2858-425E-B896-C1A11AE6C6A8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C4AC4-31C0-46A9-9EFC-5C5BE9A51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44232-2858-425E-B896-C1A11AE6C6A8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C4AC4-31C0-46A9-9EFC-5C5BE9A51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44232-2858-425E-B896-C1A11AE6C6A8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C4AC4-31C0-46A9-9EFC-5C5BE9A51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44232-2858-425E-B896-C1A11AE6C6A8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C4AC4-31C0-46A9-9EFC-5C5BE9A51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44232-2858-425E-B896-C1A11AE6C6A8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C4AC4-31C0-46A9-9EFC-5C5BE9A51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44232-2858-425E-B896-C1A11AE6C6A8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C4AC4-31C0-46A9-9EFC-5C5BE9A51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44232-2858-425E-B896-C1A11AE6C6A8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C4AC4-31C0-46A9-9EFC-5C5BE9A51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pub.gov.lk-/" TargetMode="External"/><Relationship Id="rId2" Type="http://schemas.openxmlformats.org/officeDocument/2006/relationships/hyperlink" Target="http://www.survey.gov.lk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news.lk/" TargetMode="External"/><Relationship Id="rId5" Type="http://schemas.openxmlformats.org/officeDocument/2006/relationships/hyperlink" Target="http://www.moe.gov.lk/" TargetMode="External"/><Relationship Id="rId4" Type="http://schemas.openxmlformats.org/officeDocument/2006/relationships/hyperlink" Target="http://www.gov.l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1981200"/>
            <a:ext cx="6400800" cy="2971800"/>
          </a:xfrm>
        </p:spPr>
        <p:txBody>
          <a:bodyPr>
            <a:noAutofit/>
          </a:bodyPr>
          <a:lstStyle/>
          <a:p>
            <a:r>
              <a:rPr lang="en-US" sz="4400" b="1" dirty="0" err="1" smtClean="0">
                <a:solidFill>
                  <a:srgbClr val="00B0F0"/>
                </a:solidFill>
                <a:latin typeface="Baamini" pitchFamily="2" charset="0"/>
              </a:rPr>
              <a:t>r%fk</a:t>
            </a:r>
            <a:r>
              <a:rPr lang="en-US" sz="4400" b="1" dirty="0" smtClean="0">
                <a:solidFill>
                  <a:srgbClr val="00B0F0"/>
                </a:solidFill>
                <a:latin typeface="Baamini" pitchFamily="2" charset="0"/>
              </a:rPr>
              <a:t>; </a:t>
            </a:r>
            <a:r>
              <a:rPr lang="en-US" sz="4400" b="1" dirty="0" err="1" smtClean="0">
                <a:solidFill>
                  <a:srgbClr val="00B0F0"/>
                </a:solidFill>
                <a:latin typeface="Baamini" pitchFamily="2" charset="0"/>
              </a:rPr>
              <a:t>kw;Wk</a:t>
            </a:r>
            <a:r>
              <a:rPr lang="en-US" sz="4400" b="1" dirty="0" smtClean="0">
                <a:solidFill>
                  <a:srgbClr val="00B0F0"/>
                </a:solidFill>
                <a:latin typeface="Baamini" pitchFamily="2" charset="0"/>
              </a:rPr>
              <a:t>; </a:t>
            </a:r>
            <a:r>
              <a:rPr lang="en-US" sz="4400" b="1" dirty="0" err="1" smtClean="0">
                <a:solidFill>
                  <a:srgbClr val="00B0F0"/>
                </a:solidFill>
                <a:latin typeface="Baamini" pitchFamily="2" charset="0"/>
              </a:rPr>
              <a:t>njhopy</a:t>
            </a:r>
            <a:r>
              <a:rPr lang="en-US" sz="4400" b="1" dirty="0" smtClean="0">
                <a:solidFill>
                  <a:srgbClr val="00B0F0"/>
                </a:solidFill>
                <a:latin typeface="Baamini" pitchFamily="2" charset="0"/>
              </a:rPr>
              <a:t>; </a:t>
            </a:r>
            <a:r>
              <a:rPr lang="en-US" sz="4400" b="1" dirty="0" err="1" smtClean="0">
                <a:solidFill>
                  <a:srgbClr val="00B0F0"/>
                </a:solidFill>
                <a:latin typeface="Baamini" pitchFamily="2" charset="0"/>
              </a:rPr>
              <a:t>tha;g;Gf;fspy</a:t>
            </a:r>
            <a:r>
              <a:rPr lang="en-US" sz="4400" b="1" dirty="0" smtClean="0">
                <a:solidFill>
                  <a:srgbClr val="00B0F0"/>
                </a:solidFill>
                <a:latin typeface="Baamini" pitchFamily="2" charset="0"/>
              </a:rPr>
              <a:t>; </a:t>
            </a:r>
            <a:r>
              <a:rPr lang="en-US" sz="4400" b="1" dirty="0" err="1" smtClean="0">
                <a:solidFill>
                  <a:srgbClr val="00B0F0"/>
                </a:solidFill>
                <a:latin typeface="Baamini" pitchFamily="2" charset="0"/>
              </a:rPr>
              <a:t>jfty</a:t>
            </a:r>
            <a:r>
              <a:rPr lang="en-US" sz="4400" b="1" dirty="0" smtClean="0">
                <a:solidFill>
                  <a:srgbClr val="00B0F0"/>
                </a:solidFill>
                <a:latin typeface="Baamini" pitchFamily="2" charset="0"/>
              </a:rPr>
              <a:t>; </a:t>
            </a:r>
            <a:r>
              <a:rPr lang="en-US" sz="4400" b="1" dirty="0" err="1" smtClean="0">
                <a:solidFill>
                  <a:srgbClr val="00B0F0"/>
                </a:solidFill>
                <a:latin typeface="Baamini" pitchFamily="2" charset="0"/>
              </a:rPr>
              <a:t>njhlu;ghly</a:t>
            </a:r>
            <a:r>
              <a:rPr lang="en-US" sz="4400" b="1" dirty="0" smtClean="0">
                <a:solidFill>
                  <a:srgbClr val="00B0F0"/>
                </a:solidFill>
                <a:latin typeface="Baamini" pitchFamily="2" charset="0"/>
              </a:rPr>
              <a:t>; </a:t>
            </a:r>
            <a:r>
              <a:rPr lang="en-US" sz="4400" b="1" dirty="0" err="1" smtClean="0">
                <a:solidFill>
                  <a:srgbClr val="00B0F0"/>
                </a:solidFill>
                <a:latin typeface="Baamini" pitchFamily="2" charset="0"/>
              </a:rPr>
              <a:t>njhopy;El;gj;jpd</a:t>
            </a:r>
            <a:r>
              <a:rPr lang="en-US" sz="4400" b="1" dirty="0" smtClean="0">
                <a:solidFill>
                  <a:srgbClr val="00B0F0"/>
                </a:solidFill>
                <a:latin typeface="Baamini" pitchFamily="2" charset="0"/>
              </a:rPr>
              <a:t>; </a:t>
            </a:r>
            <a:r>
              <a:rPr lang="en-US" sz="4400" b="1" dirty="0" err="1" smtClean="0">
                <a:solidFill>
                  <a:srgbClr val="00B0F0"/>
                </a:solidFill>
                <a:latin typeface="Baamini" pitchFamily="2" charset="0"/>
              </a:rPr>
              <a:t>jhf;fk</a:t>
            </a:r>
            <a:r>
              <a:rPr lang="en-US" sz="4400" b="1" dirty="0" smtClean="0">
                <a:solidFill>
                  <a:srgbClr val="00B0F0"/>
                </a:solidFill>
                <a:latin typeface="Baamini" pitchFamily="2" charset="0"/>
              </a:rPr>
              <a:t>;.</a:t>
            </a:r>
            <a:endParaRPr lang="en-US" sz="4400" b="1" dirty="0">
              <a:solidFill>
                <a:srgbClr val="00B0F0"/>
              </a:solidFill>
              <a:latin typeface="Baamini" pitchFamily="2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447800" y="2514600"/>
            <a:ext cx="6400800" cy="99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aamini" pitchFamily="2" charset="0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00200" y="7620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latin typeface="Baamini" pitchFamily="2" charset="0"/>
              </a:rPr>
              <a:t>Nju;r;rp</a:t>
            </a:r>
            <a:r>
              <a:rPr lang="en-US" sz="4400" b="1" dirty="0" smtClean="0">
                <a:latin typeface="Baamini" pitchFamily="2" charset="0"/>
              </a:rPr>
              <a:t> 6</a:t>
            </a:r>
            <a:endParaRPr lang="en-US" sz="4400" b="1" dirty="0">
              <a:latin typeface="Baamini" pitchFamily="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  <a:latin typeface="Baamini" pitchFamily="2" charset="0"/>
              </a:rPr>
              <a:t>,</a:t>
            </a:r>
            <a:r>
              <a:rPr lang="en-US" b="1" dirty="0" err="1" smtClean="0">
                <a:solidFill>
                  <a:srgbClr val="00B0F0"/>
                </a:solidFill>
                <a:latin typeface="Baamini" pitchFamily="2" charset="0"/>
              </a:rPr>
              <a:t>yf;fg;gpupg;G</a:t>
            </a:r>
            <a:r>
              <a:rPr lang="en-US" b="1" dirty="0" smtClean="0">
                <a:solidFill>
                  <a:srgbClr val="00B0F0"/>
                </a:solidFill>
                <a:latin typeface="Baamini" pitchFamily="2" charset="0"/>
              </a:rPr>
              <a:t/>
            </a:r>
            <a:br>
              <a:rPr lang="en-US" b="1" dirty="0" smtClean="0">
                <a:solidFill>
                  <a:srgbClr val="00B0F0"/>
                </a:solidFill>
                <a:latin typeface="Baamini" pitchFamily="2" charset="0"/>
              </a:rPr>
            </a:br>
            <a:r>
              <a:rPr lang="en-US" b="1" dirty="0" smtClean="0">
                <a:solidFill>
                  <a:srgbClr val="00B0F0"/>
                </a:solidFill>
                <a:latin typeface="+mn-lt"/>
              </a:rPr>
              <a:t>Digital divide</a:t>
            </a:r>
            <a:endParaRPr lang="en-US" b="1" dirty="0">
              <a:solidFill>
                <a:srgbClr val="00B0F0"/>
              </a:solidFill>
              <a:latin typeface="Baamini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133600"/>
            <a:ext cx="7924800" cy="3657600"/>
          </a:xfrm>
        </p:spPr>
        <p:txBody>
          <a:bodyPr>
            <a:noAutofit/>
          </a:bodyPr>
          <a:lstStyle/>
          <a:p>
            <a:pPr algn="just"/>
            <a:r>
              <a:rPr lang="en-US" sz="2800" b="1" dirty="0" err="1" smtClean="0">
                <a:solidFill>
                  <a:schemeClr val="tx1"/>
                </a:solidFill>
                <a:latin typeface="Baamini" pitchFamily="2" charset="0"/>
              </a:rPr>
              <a:t>jfty</a:t>
            </a:r>
            <a:r>
              <a:rPr lang="en-US" sz="2800" b="1" dirty="0" smtClean="0">
                <a:solidFill>
                  <a:schemeClr val="tx1"/>
                </a:solidFill>
                <a:latin typeface="Baamini" pitchFamily="2" charset="0"/>
              </a:rPr>
              <a:t>; </a:t>
            </a:r>
            <a:r>
              <a:rPr lang="en-US" sz="2800" b="1" dirty="0" err="1" smtClean="0">
                <a:solidFill>
                  <a:schemeClr val="tx1"/>
                </a:solidFill>
                <a:latin typeface="Baamini" pitchFamily="2" charset="0"/>
              </a:rPr>
              <a:t>kw;Wk</a:t>
            </a:r>
            <a:r>
              <a:rPr lang="en-US" sz="2800" b="1" dirty="0" smtClean="0">
                <a:solidFill>
                  <a:schemeClr val="tx1"/>
                </a:solidFill>
                <a:latin typeface="Baamini" pitchFamily="2" charset="0"/>
              </a:rPr>
              <a:t>; </a:t>
            </a:r>
            <a:r>
              <a:rPr lang="en-US" sz="2800" b="1" dirty="0" err="1" smtClean="0">
                <a:solidFill>
                  <a:schemeClr val="tx1"/>
                </a:solidFill>
                <a:latin typeface="Baamini" pitchFamily="2" charset="0"/>
              </a:rPr>
              <a:t>njhlu;ghly</a:t>
            </a:r>
            <a:r>
              <a:rPr lang="en-US" sz="2800" b="1" dirty="0" smtClean="0">
                <a:solidFill>
                  <a:schemeClr val="tx1"/>
                </a:solidFill>
                <a:latin typeface="Baamini" pitchFamily="2" charset="0"/>
              </a:rPr>
              <a:t>; </a:t>
            </a:r>
            <a:r>
              <a:rPr lang="en-US" sz="2800" b="1" dirty="0" err="1" smtClean="0">
                <a:solidFill>
                  <a:schemeClr val="tx1"/>
                </a:solidFill>
                <a:latin typeface="Baamini" pitchFamily="2" charset="0"/>
              </a:rPr>
              <a:t>njhopy;El;gtpaiyg</a:t>
            </a:r>
            <a:r>
              <a:rPr lang="en-US" sz="2800" b="1" dirty="0" smtClean="0">
                <a:solidFill>
                  <a:schemeClr val="tx1"/>
                </a:solidFill>
                <a:latin typeface="Baamini" pitchFamily="2" charset="0"/>
              </a:rPr>
              <a:t>; </a:t>
            </a:r>
            <a:r>
              <a:rPr lang="en-US" sz="2800" b="1" dirty="0" err="1" smtClean="0">
                <a:solidFill>
                  <a:schemeClr val="tx1"/>
                </a:solidFill>
                <a:latin typeface="Baamini" pitchFamily="2" charset="0"/>
              </a:rPr>
              <a:t>gad;gLj;Jtjw;F</a:t>
            </a:r>
            <a:r>
              <a:rPr lang="en-US" sz="2800" b="1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Baamini" pitchFamily="2" charset="0"/>
              </a:rPr>
              <a:t>cs;s</a:t>
            </a:r>
            <a:r>
              <a:rPr lang="en-US" sz="2800" b="1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Baamini" pitchFamily="2" charset="0"/>
              </a:rPr>
              <a:t>trjpAk</a:t>
            </a:r>
            <a:r>
              <a:rPr lang="en-US" sz="2800" b="1" dirty="0" smtClean="0">
                <a:solidFill>
                  <a:schemeClr val="tx1"/>
                </a:solidFill>
                <a:latin typeface="Baamini" pitchFamily="2" charset="0"/>
              </a:rPr>
              <a:t>; </a:t>
            </a:r>
            <a:r>
              <a:rPr lang="en-US" sz="2800" b="1" dirty="0" err="1" smtClean="0">
                <a:solidFill>
                  <a:schemeClr val="tx1"/>
                </a:solidFill>
                <a:latin typeface="Baamini" pitchFamily="2" charset="0"/>
              </a:rPr>
              <a:t>Mw;wYk</a:t>
            </a:r>
            <a:r>
              <a:rPr lang="en-US" sz="2800" b="1" dirty="0" smtClean="0">
                <a:solidFill>
                  <a:schemeClr val="tx1"/>
                </a:solidFill>
                <a:latin typeface="Baamini" pitchFamily="2" charset="0"/>
              </a:rPr>
              <a:t>; &gt; </a:t>
            </a:r>
            <a:r>
              <a:rPr lang="en-US" sz="2800" b="1" dirty="0" err="1" smtClean="0">
                <a:solidFill>
                  <a:schemeClr val="tx1"/>
                </a:solidFill>
                <a:latin typeface="Baamini" pitchFamily="2" charset="0"/>
              </a:rPr>
              <a:t>elj;ij</a:t>
            </a:r>
            <a:r>
              <a:rPr lang="en-US" sz="2800" b="1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Baamini" pitchFamily="2" charset="0"/>
              </a:rPr>
              <a:t>Mw;wYk</a:t>
            </a:r>
            <a:r>
              <a:rPr lang="en-US" sz="2800" b="1" dirty="0" smtClean="0">
                <a:solidFill>
                  <a:schemeClr val="tx1"/>
                </a:solidFill>
                <a:latin typeface="Baamini" pitchFamily="2" charset="0"/>
              </a:rPr>
              <a:t>; </a:t>
            </a:r>
            <a:r>
              <a:rPr lang="en-US" sz="2800" b="1" dirty="0" err="1" smtClean="0">
                <a:solidFill>
                  <a:schemeClr val="tx1"/>
                </a:solidFill>
                <a:latin typeface="Baamini" pitchFamily="2" charset="0"/>
              </a:rPr>
              <a:t>mit</a:t>
            </a:r>
            <a:r>
              <a:rPr lang="en-US" sz="2800" b="1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Baamini" pitchFamily="2" charset="0"/>
              </a:rPr>
              <a:t>njhlu;ghd</a:t>
            </a:r>
            <a:r>
              <a:rPr lang="en-US" sz="2800" b="1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Baamini" pitchFamily="2" charset="0"/>
              </a:rPr>
              <a:t>mwpTk</a:t>
            </a:r>
            <a:r>
              <a:rPr lang="en-US" sz="2800" b="1" dirty="0" smtClean="0">
                <a:solidFill>
                  <a:schemeClr val="tx1"/>
                </a:solidFill>
                <a:latin typeface="Baamini" pitchFamily="2" charset="0"/>
              </a:rPr>
              <a:t>; </a:t>
            </a:r>
            <a:r>
              <a:rPr lang="en-US" sz="2800" b="1" dirty="0" err="1" smtClean="0">
                <a:solidFill>
                  <a:schemeClr val="tx1"/>
                </a:solidFill>
                <a:latin typeface="Baamini" pitchFamily="2" charset="0"/>
              </a:rPr>
              <a:t>kdpjidg</a:t>
            </a:r>
            <a:r>
              <a:rPr lang="en-US" sz="2800" b="1" dirty="0" smtClean="0">
                <a:solidFill>
                  <a:schemeClr val="tx1"/>
                </a:solidFill>
                <a:latin typeface="Baamini" pitchFamily="2" charset="0"/>
              </a:rPr>
              <a:t>; </a:t>
            </a:r>
            <a:r>
              <a:rPr lang="en-US" sz="2800" b="1" dirty="0" err="1" smtClean="0">
                <a:solidFill>
                  <a:schemeClr val="tx1"/>
                </a:solidFill>
                <a:latin typeface="Baamini" pitchFamily="2" charset="0"/>
              </a:rPr>
              <a:t>nghUshjhu</a:t>
            </a:r>
            <a:r>
              <a:rPr lang="en-US" sz="2800" b="1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Baamini" pitchFamily="2" charset="0"/>
              </a:rPr>
              <a:t>uPjpapYk</a:t>
            </a:r>
            <a:r>
              <a:rPr lang="en-US" sz="2800" b="1" dirty="0" smtClean="0">
                <a:solidFill>
                  <a:schemeClr val="tx1"/>
                </a:solidFill>
                <a:latin typeface="Baamini" pitchFamily="2" charset="0"/>
              </a:rPr>
              <a:t>; </a:t>
            </a:r>
            <a:r>
              <a:rPr lang="en-US" sz="2800" b="1" dirty="0" err="1" smtClean="0">
                <a:solidFill>
                  <a:schemeClr val="tx1"/>
                </a:solidFill>
                <a:latin typeface="Baamini" pitchFamily="2" charset="0"/>
              </a:rPr>
              <a:t>r%f</a:t>
            </a:r>
            <a:r>
              <a:rPr lang="en-US" sz="2800" b="1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Baamini" pitchFamily="2" charset="0"/>
              </a:rPr>
              <a:t>uPjpapYk</a:t>
            </a:r>
            <a:r>
              <a:rPr lang="en-US" sz="2800" b="1" dirty="0" smtClean="0">
                <a:solidFill>
                  <a:schemeClr val="tx1"/>
                </a:solidFill>
                <a:latin typeface="Baamini" pitchFamily="2" charset="0"/>
              </a:rPr>
              <a:t>; </a:t>
            </a:r>
            <a:r>
              <a:rPr lang="en-US" sz="2800" b="1" dirty="0" err="1" smtClean="0">
                <a:solidFill>
                  <a:schemeClr val="tx1"/>
                </a:solidFill>
                <a:latin typeface="Baamini" pitchFamily="2" charset="0"/>
              </a:rPr>
              <a:t>gpupj;jf</a:t>
            </a:r>
            <a:r>
              <a:rPr lang="en-US" sz="2800" b="1" dirty="0" smtClean="0">
                <a:solidFill>
                  <a:schemeClr val="tx1"/>
                </a:solidFill>
                <a:latin typeface="Baamini" pitchFamily="2" charset="0"/>
              </a:rPr>
              <a:t>; </a:t>
            </a:r>
            <a:r>
              <a:rPr lang="en-US" sz="2800" b="1" dirty="0" err="1" smtClean="0">
                <a:solidFill>
                  <a:schemeClr val="tx1"/>
                </a:solidFill>
                <a:latin typeface="Baamini" pitchFamily="2" charset="0"/>
              </a:rPr>
              <a:t>fhl;Lfpd;wd</a:t>
            </a:r>
            <a:r>
              <a:rPr lang="en-US" sz="2800" b="1" dirty="0" smtClean="0">
                <a:solidFill>
                  <a:schemeClr val="tx1"/>
                </a:solidFill>
                <a:latin typeface="Baamini" pitchFamily="2" charset="0"/>
              </a:rPr>
              <a:t>. ,</a:t>
            </a:r>
            <a:r>
              <a:rPr lang="en-US" sz="2800" b="1" dirty="0" err="1" smtClean="0">
                <a:solidFill>
                  <a:schemeClr val="tx1"/>
                </a:solidFill>
                <a:latin typeface="Baamini" pitchFamily="2" charset="0"/>
              </a:rPr>
              <a:t>JNt</a:t>
            </a:r>
            <a:r>
              <a:rPr lang="en-US" sz="2800" b="1" dirty="0" smtClean="0">
                <a:solidFill>
                  <a:schemeClr val="tx1"/>
                </a:solidFill>
                <a:latin typeface="Baamini" pitchFamily="2" charset="0"/>
              </a:rPr>
              <a:t> ,</a:t>
            </a:r>
            <a:r>
              <a:rPr lang="en-US" sz="2800" b="1" dirty="0" err="1" smtClean="0">
                <a:solidFill>
                  <a:schemeClr val="tx1"/>
                </a:solidFill>
                <a:latin typeface="Baamini" pitchFamily="2" charset="0"/>
              </a:rPr>
              <a:t>yf;fKiw</a:t>
            </a:r>
            <a:r>
              <a:rPr lang="en-US" sz="2800" b="1" dirty="0" smtClean="0">
                <a:solidFill>
                  <a:schemeClr val="tx1"/>
                </a:solidFill>
                <a:latin typeface="Baamini" pitchFamily="2" charset="0"/>
              </a:rPr>
              <a:t> ,</a:t>
            </a:r>
            <a:r>
              <a:rPr lang="en-US" sz="2800" b="1" dirty="0" err="1" smtClean="0">
                <a:solidFill>
                  <a:schemeClr val="tx1"/>
                </a:solidFill>
                <a:latin typeface="Baamini" pitchFamily="2" charset="0"/>
              </a:rPr>
              <a:t>ilntsp</a:t>
            </a:r>
            <a:r>
              <a:rPr lang="en-US" sz="2800" b="1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Baamini" pitchFamily="2" charset="0"/>
              </a:rPr>
              <a:t>vdg;gLk</a:t>
            </a:r>
            <a:r>
              <a:rPr lang="en-US" sz="2800" b="1" dirty="0" smtClean="0">
                <a:solidFill>
                  <a:schemeClr val="tx1"/>
                </a:solidFill>
                <a:latin typeface="Baamini" pitchFamily="2" charset="0"/>
              </a:rPr>
              <a:t>;.</a:t>
            </a:r>
            <a:endParaRPr lang="en-US" sz="2800" b="1" dirty="0">
              <a:solidFill>
                <a:schemeClr val="tx1"/>
              </a:solidFill>
              <a:latin typeface="Baamini" pitchFamily="2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B0F0"/>
                </a:solidFill>
                <a:latin typeface="Baamini" pitchFamily="2" charset="0"/>
              </a:rPr>
              <a:t>,</a:t>
            </a:r>
            <a:r>
              <a:rPr lang="en-US" sz="4000" b="1" dirty="0" err="1" smtClean="0">
                <a:solidFill>
                  <a:srgbClr val="00B0F0"/>
                </a:solidFill>
                <a:latin typeface="Baamini" pitchFamily="2" charset="0"/>
              </a:rPr>
              <a:t>yj;jpudpay</a:t>
            </a:r>
            <a:r>
              <a:rPr lang="en-US" sz="4000" b="1" dirty="0" smtClean="0">
                <a:solidFill>
                  <a:srgbClr val="00B0F0"/>
                </a:solidFill>
                <a:latin typeface="Baamini" pitchFamily="2" charset="0"/>
              </a:rPr>
              <a:t>; </a:t>
            </a:r>
            <a:r>
              <a:rPr lang="en-US" sz="4000" b="1" dirty="0" err="1" smtClean="0">
                <a:solidFill>
                  <a:srgbClr val="00B0F0"/>
                </a:solidFill>
                <a:latin typeface="Baamini" pitchFamily="2" charset="0"/>
              </a:rPr>
              <a:t>fopT</a:t>
            </a:r>
            <a:r>
              <a:rPr lang="en-US" sz="4000" b="1" dirty="0" smtClean="0">
                <a:solidFill>
                  <a:srgbClr val="00B0F0"/>
                </a:solidFill>
                <a:latin typeface="Baamini" pitchFamily="2" charset="0"/>
              </a:rPr>
              <a:t/>
            </a:r>
            <a:br>
              <a:rPr lang="en-US" sz="4000" b="1" dirty="0" smtClean="0">
                <a:solidFill>
                  <a:srgbClr val="00B0F0"/>
                </a:solidFill>
                <a:latin typeface="Baamini" pitchFamily="2" charset="0"/>
              </a:rPr>
            </a:br>
            <a:r>
              <a:rPr lang="en-US" sz="4000" b="1" dirty="0" smtClean="0">
                <a:solidFill>
                  <a:srgbClr val="00B0F0"/>
                </a:solidFill>
                <a:latin typeface="Baamini" pitchFamily="2" charset="0"/>
              </a:rPr>
              <a:t>(</a:t>
            </a:r>
            <a:r>
              <a:rPr lang="en-US" sz="4000" b="1" dirty="0" smtClean="0">
                <a:solidFill>
                  <a:srgbClr val="00B0F0"/>
                </a:solidFill>
                <a:latin typeface="+mn-lt"/>
              </a:rPr>
              <a:t>e-waste)</a:t>
            </a:r>
            <a:endParaRPr lang="en-US" sz="4000" b="1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371600"/>
            <a:ext cx="7924800" cy="5334000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n-US" sz="9600" b="1" dirty="0" err="1" smtClean="0">
                <a:solidFill>
                  <a:schemeClr val="tx1"/>
                </a:solidFill>
                <a:latin typeface="Baamini" pitchFamily="2" charset="0"/>
              </a:rPr>
              <a:t>fzpdp</a:t>
            </a:r>
            <a:r>
              <a:rPr lang="en-US" sz="9600" b="1" dirty="0" smtClean="0">
                <a:solidFill>
                  <a:schemeClr val="tx1"/>
                </a:solidFill>
                <a:latin typeface="Baamini" pitchFamily="2" charset="0"/>
              </a:rPr>
              <a:t>&gt; </a:t>
            </a:r>
            <a:r>
              <a:rPr lang="en-US" sz="9600" b="1" dirty="0" err="1" smtClean="0">
                <a:solidFill>
                  <a:schemeClr val="tx1"/>
                </a:solidFill>
                <a:latin typeface="Baamini" pitchFamily="2" charset="0"/>
              </a:rPr>
              <a:t>njhiyf;fhl;rp</a:t>
            </a:r>
            <a:r>
              <a:rPr lang="en-US" sz="9600" b="1" dirty="0" smtClean="0">
                <a:solidFill>
                  <a:schemeClr val="tx1"/>
                </a:solidFill>
                <a:latin typeface="Baamini" pitchFamily="2" charset="0"/>
              </a:rPr>
              <a:t>&gt; </a:t>
            </a:r>
            <a:r>
              <a:rPr lang="en-US" sz="9600" b="1" dirty="0" err="1" smtClean="0">
                <a:solidFill>
                  <a:schemeClr val="tx1"/>
                </a:solidFill>
                <a:latin typeface="Baamini" pitchFamily="2" charset="0"/>
              </a:rPr>
              <a:t>nry;Ngrp</a:t>
            </a:r>
            <a:r>
              <a:rPr lang="en-US" sz="9600" b="1" dirty="0" smtClean="0">
                <a:solidFill>
                  <a:schemeClr val="tx1"/>
                </a:solidFill>
                <a:latin typeface="Baamini" pitchFamily="2" charset="0"/>
              </a:rPr>
              <a:t>&gt; </a:t>
            </a:r>
            <a:r>
              <a:rPr lang="en-US" sz="9600" b="1" dirty="0" err="1" smtClean="0">
                <a:solidFill>
                  <a:schemeClr val="tx1"/>
                </a:solidFill>
                <a:latin typeface="Baamini" pitchFamily="2" charset="0"/>
              </a:rPr>
              <a:t>mr;Rg;nghwp</a:t>
            </a:r>
            <a:r>
              <a:rPr lang="en-US" sz="9600" b="1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sz="9600" b="1" dirty="0" err="1" smtClean="0">
                <a:solidFill>
                  <a:schemeClr val="tx1"/>
                </a:solidFill>
                <a:latin typeface="Baamini" pitchFamily="2" charset="0"/>
              </a:rPr>
              <a:t>Nghd;w</a:t>
            </a:r>
            <a:r>
              <a:rPr lang="en-US" sz="9600" b="1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sz="9600" b="1" dirty="0" err="1" smtClean="0">
                <a:solidFill>
                  <a:schemeClr val="tx1"/>
                </a:solidFill>
                <a:latin typeface="Baamini" pitchFamily="2" charset="0"/>
              </a:rPr>
              <a:t>kpd;dpdhy</a:t>
            </a:r>
            <a:r>
              <a:rPr lang="en-US" sz="9600" b="1" dirty="0" smtClean="0">
                <a:solidFill>
                  <a:schemeClr val="tx1"/>
                </a:solidFill>
                <a:latin typeface="Baamini" pitchFamily="2" charset="0"/>
              </a:rPr>
              <a:t>; </a:t>
            </a:r>
            <a:r>
              <a:rPr lang="en-US" sz="9600" b="1" dirty="0" err="1" smtClean="0">
                <a:solidFill>
                  <a:schemeClr val="tx1"/>
                </a:solidFill>
                <a:latin typeface="Baamini" pitchFamily="2" charset="0"/>
              </a:rPr>
              <a:t>my;yJ</a:t>
            </a:r>
            <a:r>
              <a:rPr lang="en-US" sz="9600" b="1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sz="9600" b="1" dirty="0" err="1" smtClean="0">
                <a:solidFill>
                  <a:schemeClr val="tx1"/>
                </a:solidFill>
                <a:latin typeface="Baamini" pitchFamily="2" charset="0"/>
              </a:rPr>
              <a:t>kpd</a:t>
            </a:r>
            <a:r>
              <a:rPr lang="en-US" sz="9600" b="1" dirty="0" smtClean="0">
                <a:solidFill>
                  <a:schemeClr val="tx1"/>
                </a:solidFill>
                <a:latin typeface="Baamini" pitchFamily="2" charset="0"/>
              </a:rPr>
              <a:t>; </a:t>
            </a:r>
            <a:r>
              <a:rPr lang="en-US" sz="9600" b="1" dirty="0" err="1" smtClean="0">
                <a:solidFill>
                  <a:schemeClr val="tx1"/>
                </a:solidFill>
                <a:latin typeface="Baamini" pitchFamily="2" charset="0"/>
              </a:rPr>
              <a:t>fyj;jpdhy</a:t>
            </a:r>
            <a:r>
              <a:rPr lang="en-US" sz="9600" b="1" dirty="0" smtClean="0">
                <a:solidFill>
                  <a:schemeClr val="tx1"/>
                </a:solidFill>
                <a:latin typeface="Baamini" pitchFamily="2" charset="0"/>
              </a:rPr>
              <a:t>; </a:t>
            </a:r>
            <a:r>
              <a:rPr lang="en-US" sz="9600" b="1" dirty="0" err="1" smtClean="0">
                <a:solidFill>
                  <a:schemeClr val="tx1"/>
                </a:solidFill>
                <a:latin typeface="Baamini" pitchFamily="2" charset="0"/>
              </a:rPr>
              <a:t>njhopw;gLj;jg;gLk</a:t>
            </a:r>
            <a:r>
              <a:rPr lang="en-US" sz="9600" b="1" dirty="0" smtClean="0">
                <a:solidFill>
                  <a:schemeClr val="tx1"/>
                </a:solidFill>
                <a:latin typeface="Baamini" pitchFamily="2" charset="0"/>
              </a:rPr>
              <a:t>; </a:t>
            </a:r>
            <a:r>
              <a:rPr lang="en-US" sz="9600" b="1" dirty="0" err="1" smtClean="0">
                <a:solidFill>
                  <a:schemeClr val="tx1"/>
                </a:solidFill>
                <a:latin typeface="Baamini" pitchFamily="2" charset="0"/>
              </a:rPr>
              <a:t>gy;NtW</a:t>
            </a:r>
            <a:r>
              <a:rPr lang="en-US" sz="9600" b="1" dirty="0" smtClean="0">
                <a:solidFill>
                  <a:schemeClr val="tx1"/>
                </a:solidFill>
                <a:latin typeface="Baamini" pitchFamily="2" charset="0"/>
              </a:rPr>
              <a:t> ,</a:t>
            </a:r>
            <a:r>
              <a:rPr lang="en-US" sz="9600" b="1" dirty="0" err="1" smtClean="0">
                <a:solidFill>
                  <a:schemeClr val="tx1"/>
                </a:solidFill>
                <a:latin typeface="Baamini" pitchFamily="2" charset="0"/>
              </a:rPr>
              <a:t>yj;jpudpay</a:t>
            </a:r>
            <a:r>
              <a:rPr lang="en-US" sz="9600" b="1" dirty="0" smtClean="0">
                <a:solidFill>
                  <a:schemeClr val="tx1"/>
                </a:solidFill>
                <a:latin typeface="Baamini" pitchFamily="2" charset="0"/>
              </a:rPr>
              <a:t>; </a:t>
            </a:r>
            <a:r>
              <a:rPr lang="en-US" sz="9600" b="1" dirty="0" err="1" smtClean="0">
                <a:solidFill>
                  <a:schemeClr val="tx1"/>
                </a:solidFill>
                <a:latin typeface="Baamini" pitchFamily="2" charset="0"/>
              </a:rPr>
              <a:t>cw;gj;jpg</a:t>
            </a:r>
            <a:r>
              <a:rPr lang="en-US" sz="9600" b="1" dirty="0" smtClean="0">
                <a:solidFill>
                  <a:schemeClr val="tx1"/>
                </a:solidFill>
                <a:latin typeface="Baamini" pitchFamily="2" charset="0"/>
              </a:rPr>
              <a:t>; </a:t>
            </a:r>
            <a:r>
              <a:rPr lang="en-US" sz="9600" b="1" dirty="0" err="1" smtClean="0">
                <a:solidFill>
                  <a:schemeClr val="tx1"/>
                </a:solidFill>
                <a:latin typeface="Baamini" pitchFamily="2" charset="0"/>
              </a:rPr>
              <a:t>nghUl;fspd</a:t>
            </a:r>
            <a:r>
              <a:rPr lang="en-US" sz="9600" b="1" dirty="0" smtClean="0">
                <a:solidFill>
                  <a:schemeClr val="tx1"/>
                </a:solidFill>
                <a:latin typeface="Baamini" pitchFamily="2" charset="0"/>
              </a:rPr>
              <a:t>; </a:t>
            </a:r>
            <a:r>
              <a:rPr lang="en-US" sz="9600" b="1" dirty="0" err="1" smtClean="0">
                <a:solidFill>
                  <a:schemeClr val="tx1"/>
                </a:solidFill>
                <a:latin typeface="Baamini" pitchFamily="2" charset="0"/>
              </a:rPr>
              <a:t>gad;gLk</a:t>
            </a:r>
            <a:r>
              <a:rPr lang="en-US" sz="9600" b="1" dirty="0" smtClean="0">
                <a:solidFill>
                  <a:schemeClr val="tx1"/>
                </a:solidFill>
                <a:latin typeface="Baamini" pitchFamily="2" charset="0"/>
              </a:rPr>
              <a:t>; </a:t>
            </a:r>
            <a:r>
              <a:rPr lang="en-US" sz="9600" b="1" dirty="0" err="1" smtClean="0">
                <a:solidFill>
                  <a:schemeClr val="tx1"/>
                </a:solidFill>
                <a:latin typeface="Baamini" pitchFamily="2" charset="0"/>
              </a:rPr>
              <a:t>fhyk</a:t>
            </a:r>
            <a:r>
              <a:rPr lang="en-US" sz="9600" b="1" dirty="0" smtClean="0">
                <a:solidFill>
                  <a:schemeClr val="tx1"/>
                </a:solidFill>
                <a:latin typeface="Baamini" pitchFamily="2" charset="0"/>
              </a:rPr>
              <a:t>; </a:t>
            </a:r>
            <a:r>
              <a:rPr lang="en-US" sz="9600" b="1" dirty="0" err="1" smtClean="0">
                <a:solidFill>
                  <a:schemeClr val="tx1"/>
                </a:solidFill>
                <a:latin typeface="Baamini" pitchFamily="2" charset="0"/>
              </a:rPr>
              <a:t>KbtilAk</a:t>
            </a:r>
            <a:r>
              <a:rPr lang="en-US" sz="9600" b="1" dirty="0" smtClean="0">
                <a:solidFill>
                  <a:schemeClr val="tx1"/>
                </a:solidFill>
                <a:latin typeface="Baamini" pitchFamily="2" charset="0"/>
              </a:rPr>
              <a:t>; </a:t>
            </a:r>
            <a:r>
              <a:rPr lang="en-US" sz="9600" b="1" dirty="0" err="1" smtClean="0">
                <a:solidFill>
                  <a:schemeClr val="tx1"/>
                </a:solidFill>
                <a:latin typeface="Baamini" pitchFamily="2" charset="0"/>
              </a:rPr>
              <a:t>NghJ</a:t>
            </a:r>
            <a:r>
              <a:rPr lang="en-US" sz="9600" b="1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sz="9600" b="1" dirty="0" err="1" smtClean="0">
                <a:solidFill>
                  <a:schemeClr val="tx1"/>
                </a:solidFill>
                <a:latin typeface="Baamini" pitchFamily="2" charset="0"/>
              </a:rPr>
              <a:t>mit</a:t>
            </a:r>
            <a:r>
              <a:rPr lang="en-US" sz="9600" b="1" dirty="0" smtClean="0">
                <a:solidFill>
                  <a:schemeClr val="tx1"/>
                </a:solidFill>
                <a:latin typeface="Baamini" pitchFamily="2" charset="0"/>
              </a:rPr>
              <a:t> ,</a:t>
            </a:r>
            <a:r>
              <a:rPr lang="en-US" sz="9600" b="1" dirty="0" err="1" smtClean="0">
                <a:solidFill>
                  <a:schemeClr val="tx1"/>
                </a:solidFill>
                <a:latin typeface="Baamini" pitchFamily="2" charset="0"/>
              </a:rPr>
              <a:t>yj;jpudpay</a:t>
            </a:r>
            <a:r>
              <a:rPr lang="en-US" sz="9600" b="1" dirty="0" smtClean="0">
                <a:solidFill>
                  <a:schemeClr val="tx1"/>
                </a:solidFill>
                <a:latin typeface="Baamini" pitchFamily="2" charset="0"/>
              </a:rPr>
              <a:t>; </a:t>
            </a:r>
            <a:r>
              <a:rPr lang="en-US" sz="9600" b="1" dirty="0" err="1" smtClean="0">
                <a:solidFill>
                  <a:schemeClr val="tx1"/>
                </a:solidFill>
                <a:latin typeface="Baamini" pitchFamily="2" charset="0"/>
              </a:rPr>
              <a:t>foptg</a:t>
            </a:r>
            <a:r>
              <a:rPr lang="en-US" sz="9600" b="1" dirty="0" smtClean="0">
                <a:solidFill>
                  <a:schemeClr val="tx1"/>
                </a:solidFill>
                <a:latin typeface="Baamini" pitchFamily="2" charset="0"/>
              </a:rPr>
              <a:t>; </a:t>
            </a:r>
            <a:r>
              <a:rPr lang="en-US" sz="9600" b="1" dirty="0" err="1" smtClean="0">
                <a:solidFill>
                  <a:schemeClr val="tx1"/>
                </a:solidFill>
                <a:latin typeface="Baamini" pitchFamily="2" charset="0"/>
              </a:rPr>
              <a:t>nghUl;fshff</a:t>
            </a:r>
            <a:r>
              <a:rPr lang="en-US" sz="9600" b="1" dirty="0" smtClean="0">
                <a:solidFill>
                  <a:schemeClr val="tx1"/>
                </a:solidFill>
                <a:latin typeface="Baamini" pitchFamily="2" charset="0"/>
              </a:rPr>
              <a:t>; </a:t>
            </a:r>
            <a:r>
              <a:rPr lang="en-US" sz="9600" b="1" dirty="0" err="1" smtClean="0">
                <a:solidFill>
                  <a:schemeClr val="tx1"/>
                </a:solidFill>
                <a:latin typeface="Baamini" pitchFamily="2" charset="0"/>
              </a:rPr>
              <a:t>fUjg;gLk</a:t>
            </a:r>
            <a:r>
              <a:rPr lang="en-US" sz="9600" b="1" dirty="0" smtClean="0">
                <a:solidFill>
                  <a:schemeClr val="tx1"/>
                </a:solidFill>
                <a:latin typeface="Baamini" pitchFamily="2" charset="0"/>
              </a:rPr>
              <a:t>;.</a:t>
            </a:r>
          </a:p>
          <a:p>
            <a:pPr algn="just">
              <a:lnSpc>
                <a:spcPct val="120000"/>
              </a:lnSpc>
            </a:pPr>
            <a:endParaRPr lang="en-US" sz="9600" b="1" dirty="0" smtClean="0">
              <a:solidFill>
                <a:schemeClr val="tx1"/>
              </a:solidFill>
              <a:latin typeface="Baamini" pitchFamily="2" charset="0"/>
            </a:endParaRPr>
          </a:p>
          <a:p>
            <a:pPr algn="l"/>
            <a:r>
              <a:rPr lang="en-US" sz="9600" b="1" dirty="0" smtClean="0">
                <a:solidFill>
                  <a:schemeClr val="tx1"/>
                </a:solidFill>
                <a:latin typeface="Baamini" pitchFamily="2" charset="0"/>
              </a:rPr>
              <a:t>,</a:t>
            </a:r>
            <a:r>
              <a:rPr lang="en-US" sz="9600" b="1" dirty="0" err="1" smtClean="0">
                <a:solidFill>
                  <a:schemeClr val="tx1"/>
                </a:solidFill>
                <a:latin typeface="Baamini" pitchFamily="2" charset="0"/>
              </a:rPr>
              <a:t>tw;iw</a:t>
            </a:r>
            <a:r>
              <a:rPr lang="en-US" sz="9600" b="1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sz="9600" b="1" dirty="0" err="1" smtClean="0">
                <a:solidFill>
                  <a:schemeClr val="tx1"/>
                </a:solidFill>
                <a:latin typeface="Baamini" pitchFamily="2" charset="0"/>
              </a:rPr>
              <a:t>gpd;tUk</a:t>
            </a:r>
            <a:r>
              <a:rPr lang="en-US" sz="9600" b="1" dirty="0" smtClean="0">
                <a:solidFill>
                  <a:schemeClr val="tx1"/>
                </a:solidFill>
                <a:latin typeface="Baamini" pitchFamily="2" charset="0"/>
              </a:rPr>
              <a:t>; 3 </a:t>
            </a:r>
            <a:r>
              <a:rPr lang="en-US" sz="9600" b="1" dirty="0" err="1" smtClean="0">
                <a:solidFill>
                  <a:schemeClr val="tx1"/>
                </a:solidFill>
                <a:latin typeface="Baamini" pitchFamily="2" charset="0"/>
              </a:rPr>
              <a:t>Kiwfspy</a:t>
            </a:r>
            <a:r>
              <a:rPr lang="en-US" sz="9600" b="1" dirty="0" smtClean="0">
                <a:solidFill>
                  <a:schemeClr val="tx1"/>
                </a:solidFill>
                <a:latin typeface="Baamini" pitchFamily="2" charset="0"/>
              </a:rPr>
              <a:t>; </a:t>
            </a:r>
            <a:r>
              <a:rPr lang="en-US" sz="9600" b="1" dirty="0" err="1" smtClean="0">
                <a:solidFill>
                  <a:schemeClr val="tx1"/>
                </a:solidFill>
                <a:latin typeface="Baamini" pitchFamily="2" charset="0"/>
              </a:rPr>
              <a:t>ghJfhg;ghf</a:t>
            </a:r>
            <a:r>
              <a:rPr lang="en-US" sz="9600" b="1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sz="9600" b="1" dirty="0" err="1" smtClean="0">
                <a:solidFill>
                  <a:schemeClr val="tx1"/>
                </a:solidFill>
                <a:latin typeface="Baamini" pitchFamily="2" charset="0"/>
              </a:rPr>
              <a:t>mfw;wyhk</a:t>
            </a:r>
            <a:r>
              <a:rPr lang="en-US" sz="9600" b="1" dirty="0" smtClean="0">
                <a:solidFill>
                  <a:schemeClr val="tx1"/>
                </a:solidFill>
                <a:latin typeface="Baamini" pitchFamily="2" charset="0"/>
              </a:rPr>
              <a:t>;</a:t>
            </a:r>
          </a:p>
          <a:p>
            <a:pPr algn="l">
              <a:lnSpc>
                <a:spcPct val="170000"/>
              </a:lnSpc>
              <a:buFont typeface="Arial" pitchFamily="34" charset="0"/>
              <a:buChar char="•"/>
            </a:pPr>
            <a:r>
              <a:rPr lang="en-US" sz="9600" b="1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sz="9600" b="1" dirty="0" err="1" smtClean="0">
                <a:solidFill>
                  <a:schemeClr val="tx1"/>
                </a:solidFill>
                <a:latin typeface="Baamini" pitchFamily="2" charset="0"/>
              </a:rPr>
              <a:t>gad;ghl;il</a:t>
            </a:r>
            <a:r>
              <a:rPr lang="en-US" sz="9600" b="1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sz="9600" b="1" dirty="0" err="1" smtClean="0">
                <a:solidFill>
                  <a:schemeClr val="tx1"/>
                </a:solidFill>
                <a:latin typeface="Baamini" pitchFamily="2" charset="0"/>
              </a:rPr>
              <a:t>Fiwj;jy</a:t>
            </a:r>
            <a:r>
              <a:rPr lang="en-US" sz="9600" b="1" dirty="0" smtClean="0">
                <a:solidFill>
                  <a:schemeClr val="tx1"/>
                </a:solidFill>
                <a:latin typeface="Baamini" pitchFamily="2" charset="0"/>
              </a:rPr>
              <a:t>; (</a:t>
            </a:r>
            <a:r>
              <a:rPr lang="en-US" sz="9600" b="1" dirty="0" smtClean="0">
                <a:solidFill>
                  <a:schemeClr val="tx1"/>
                </a:solidFill>
              </a:rPr>
              <a:t>Reduce</a:t>
            </a:r>
            <a:r>
              <a:rPr lang="en-US" sz="9600" b="1" dirty="0" smtClean="0">
                <a:solidFill>
                  <a:schemeClr val="tx1"/>
                </a:solidFill>
                <a:latin typeface="Baamini" pitchFamily="2" charset="0"/>
              </a:rPr>
              <a:t>)</a:t>
            </a:r>
          </a:p>
          <a:p>
            <a:pPr algn="l">
              <a:lnSpc>
                <a:spcPct val="170000"/>
              </a:lnSpc>
              <a:buFont typeface="Arial" pitchFamily="34" charset="0"/>
              <a:buChar char="•"/>
            </a:pPr>
            <a:r>
              <a:rPr lang="en-US" sz="9600" b="1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sz="9600" b="1" dirty="0" err="1" smtClean="0">
                <a:solidFill>
                  <a:schemeClr val="tx1"/>
                </a:solidFill>
                <a:latin typeface="Baamini" pitchFamily="2" charset="0"/>
              </a:rPr>
              <a:t>kWgbAk</a:t>
            </a:r>
            <a:r>
              <a:rPr lang="en-US" sz="9600" b="1" dirty="0" smtClean="0">
                <a:solidFill>
                  <a:schemeClr val="tx1"/>
                </a:solidFill>
                <a:latin typeface="Baamini" pitchFamily="2" charset="0"/>
              </a:rPr>
              <a:t>; </a:t>
            </a:r>
            <a:r>
              <a:rPr lang="en-US" sz="9600" b="1" dirty="0" err="1" smtClean="0">
                <a:solidFill>
                  <a:schemeClr val="tx1"/>
                </a:solidFill>
                <a:latin typeface="Baamini" pitchFamily="2" charset="0"/>
              </a:rPr>
              <a:t>gad;gLj;jy</a:t>
            </a:r>
            <a:r>
              <a:rPr lang="en-US" sz="9600" b="1" dirty="0" smtClean="0">
                <a:solidFill>
                  <a:schemeClr val="tx1"/>
                </a:solidFill>
                <a:latin typeface="Baamini" pitchFamily="2" charset="0"/>
              </a:rPr>
              <a:t>; ( </a:t>
            </a:r>
            <a:r>
              <a:rPr lang="en-US" sz="9600" b="1" dirty="0" smtClean="0">
                <a:solidFill>
                  <a:schemeClr val="tx1"/>
                </a:solidFill>
              </a:rPr>
              <a:t>Reuse</a:t>
            </a:r>
            <a:r>
              <a:rPr lang="en-US" sz="9600" b="1" dirty="0" smtClean="0">
                <a:solidFill>
                  <a:schemeClr val="tx1"/>
                </a:solidFill>
                <a:latin typeface="Baamini" pitchFamily="2" charset="0"/>
              </a:rPr>
              <a:t>)</a:t>
            </a:r>
          </a:p>
          <a:p>
            <a:pPr algn="l">
              <a:lnSpc>
                <a:spcPct val="170000"/>
              </a:lnSpc>
              <a:buFont typeface="Arial" pitchFamily="34" charset="0"/>
              <a:buChar char="•"/>
            </a:pPr>
            <a:r>
              <a:rPr lang="en-US" sz="9600" b="1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sz="9600" b="1" dirty="0" err="1" smtClean="0">
                <a:solidFill>
                  <a:schemeClr val="tx1"/>
                </a:solidFill>
                <a:latin typeface="Baamini" pitchFamily="2" charset="0"/>
              </a:rPr>
              <a:t>kPs;Row;rp</a:t>
            </a:r>
            <a:r>
              <a:rPr lang="en-US" sz="9600" b="1" dirty="0" smtClean="0">
                <a:solidFill>
                  <a:schemeClr val="tx1"/>
                </a:solidFill>
                <a:latin typeface="Baamini" pitchFamily="2" charset="0"/>
              </a:rPr>
              <a:t> (</a:t>
            </a:r>
            <a:r>
              <a:rPr lang="en-US" sz="9600" b="1" dirty="0" smtClean="0">
                <a:solidFill>
                  <a:schemeClr val="tx1"/>
                </a:solidFill>
              </a:rPr>
              <a:t>Recycle)</a:t>
            </a:r>
            <a:endParaRPr lang="en-US" b="1" dirty="0" smtClean="0">
              <a:latin typeface="Baamini" pitchFamily="2" charset="0"/>
            </a:endParaRPr>
          </a:p>
          <a:p>
            <a:pPr>
              <a:buFont typeface="Arial" pitchFamily="34" charset="0"/>
              <a:buChar char="•"/>
            </a:pPr>
            <a:endParaRPr lang="en-US" dirty="0">
              <a:latin typeface="Baamini" pitchFamily="2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b="1" dirty="0" err="1" smtClean="0">
                <a:solidFill>
                  <a:srgbClr val="00B0F0"/>
                </a:solidFill>
                <a:latin typeface="Baamini" pitchFamily="2" charset="0"/>
              </a:rPr>
              <a:t>njhopDl;gtpaYld</a:t>
            </a:r>
            <a:r>
              <a:rPr lang="en-US" sz="4000" b="1" dirty="0" smtClean="0">
                <a:solidFill>
                  <a:srgbClr val="00B0F0"/>
                </a:solidFill>
                <a:latin typeface="Baamini" pitchFamily="2" charset="0"/>
              </a:rPr>
              <a:t>; </a:t>
            </a:r>
            <a:r>
              <a:rPr lang="en-US" sz="4000" b="1" dirty="0" err="1" smtClean="0">
                <a:solidFill>
                  <a:srgbClr val="00B0F0"/>
                </a:solidFill>
                <a:latin typeface="Baamini" pitchFamily="2" charset="0"/>
              </a:rPr>
              <a:t>njhlu;Ggl;l</a:t>
            </a:r>
            <a:r>
              <a:rPr lang="en-US" sz="4000" b="1" dirty="0" smtClean="0">
                <a:solidFill>
                  <a:srgbClr val="00B0F0"/>
                </a:solidFill>
                <a:latin typeface="Baamini" pitchFamily="2" charset="0"/>
              </a:rPr>
              <a:t> </a:t>
            </a:r>
            <a:r>
              <a:rPr lang="en-US" sz="4000" b="1" dirty="0" err="1" smtClean="0">
                <a:solidFill>
                  <a:srgbClr val="00B0F0"/>
                </a:solidFill>
                <a:latin typeface="Baamini" pitchFamily="2" charset="0"/>
              </a:rPr>
              <a:t>Ntiy</a:t>
            </a:r>
            <a:r>
              <a:rPr lang="en-US" sz="4000" b="1" dirty="0" smtClean="0">
                <a:solidFill>
                  <a:srgbClr val="00B0F0"/>
                </a:solidFill>
                <a:latin typeface="Baamini" pitchFamily="2" charset="0"/>
              </a:rPr>
              <a:t> </a:t>
            </a:r>
            <a:r>
              <a:rPr lang="en-US" sz="4000" b="1" dirty="0" err="1" smtClean="0">
                <a:solidFill>
                  <a:srgbClr val="00B0F0"/>
                </a:solidFill>
                <a:latin typeface="Baamini" pitchFamily="2" charset="0"/>
              </a:rPr>
              <a:t>tha;g;Gf;fs</a:t>
            </a:r>
            <a:r>
              <a:rPr lang="en-US" sz="4000" b="1" dirty="0" smtClean="0">
                <a:solidFill>
                  <a:srgbClr val="00B0F0"/>
                </a:solidFill>
                <a:latin typeface="Baamini" pitchFamily="2" charset="0"/>
              </a:rPr>
              <a:t>;</a:t>
            </a:r>
            <a:endParaRPr lang="en-US" sz="4000" b="1" dirty="0">
              <a:solidFill>
                <a:srgbClr val="00B0F0"/>
              </a:solidFill>
              <a:latin typeface="Baamini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524000"/>
            <a:ext cx="8153400" cy="5181600"/>
          </a:xfrm>
        </p:spPr>
        <p:txBody>
          <a:bodyPr>
            <a:normAutofit fontScale="55000" lnSpcReduction="20000"/>
          </a:bodyPr>
          <a:lstStyle/>
          <a:p>
            <a:pPr algn="l">
              <a:lnSpc>
                <a:spcPct val="160000"/>
              </a:lnSpc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3800" b="1" dirty="0" err="1" smtClean="0">
                <a:solidFill>
                  <a:schemeClr val="tx1"/>
                </a:solidFill>
                <a:latin typeface="Baamini" pitchFamily="2" charset="0"/>
              </a:rPr>
              <a:t>nkd;nghUs</a:t>
            </a:r>
            <a:r>
              <a:rPr lang="en-US" sz="3800" b="1" dirty="0" smtClean="0">
                <a:solidFill>
                  <a:schemeClr val="tx1"/>
                </a:solidFill>
                <a:latin typeface="Baamini" pitchFamily="2" charset="0"/>
              </a:rPr>
              <a:t>; </a:t>
            </a:r>
            <a:r>
              <a:rPr lang="en-US" sz="3800" b="1" dirty="0" err="1" smtClean="0">
                <a:solidFill>
                  <a:schemeClr val="tx1"/>
                </a:solidFill>
                <a:latin typeface="Baamini" pitchFamily="2" charset="0"/>
              </a:rPr>
              <a:t>ju</a:t>
            </a:r>
            <a:r>
              <a:rPr lang="en-US" sz="3800" b="1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sz="3800" b="1" dirty="0" err="1" smtClean="0">
                <a:solidFill>
                  <a:schemeClr val="tx1"/>
                </a:solidFill>
                <a:latin typeface="Baamini" pitchFamily="2" charset="0"/>
              </a:rPr>
              <a:t>nghwpapayhsu</a:t>
            </a:r>
            <a:r>
              <a:rPr lang="en-US" sz="3800" b="1" dirty="0" smtClean="0">
                <a:solidFill>
                  <a:schemeClr val="tx1"/>
                </a:solidFill>
                <a:latin typeface="Baamini" pitchFamily="2" charset="0"/>
              </a:rPr>
              <a:t>;   </a:t>
            </a:r>
          </a:p>
          <a:p>
            <a:pPr algn="l">
              <a:lnSpc>
                <a:spcPct val="160000"/>
              </a:lnSpc>
              <a:buFont typeface="Arial" pitchFamily="34" charset="0"/>
              <a:buChar char="•"/>
            </a:pPr>
            <a:r>
              <a:rPr lang="en-US" sz="3800" b="1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sz="3800" b="1" dirty="0" err="1" smtClean="0">
                <a:solidFill>
                  <a:schemeClr val="tx1"/>
                </a:solidFill>
                <a:latin typeface="Baamini" pitchFamily="2" charset="0"/>
              </a:rPr>
              <a:t>nkd;nghUs</a:t>
            </a:r>
            <a:r>
              <a:rPr lang="en-US" sz="3800" b="1" dirty="0" smtClean="0">
                <a:solidFill>
                  <a:schemeClr val="tx1"/>
                </a:solidFill>
                <a:latin typeface="Baamini" pitchFamily="2" charset="0"/>
              </a:rPr>
              <a:t>; </a:t>
            </a:r>
            <a:r>
              <a:rPr lang="en-US" sz="3800" b="1" dirty="0" err="1" smtClean="0">
                <a:solidFill>
                  <a:schemeClr val="tx1"/>
                </a:solidFill>
                <a:latin typeface="Baamini" pitchFamily="2" charset="0"/>
              </a:rPr>
              <a:t>nghwpapayhsu</a:t>
            </a:r>
            <a:r>
              <a:rPr lang="en-US" sz="3800" b="1" dirty="0" smtClean="0">
                <a:solidFill>
                  <a:schemeClr val="tx1"/>
                </a:solidFill>
                <a:latin typeface="Baamini" pitchFamily="2" charset="0"/>
              </a:rPr>
              <a:t>;  (</a:t>
            </a:r>
            <a:r>
              <a:rPr lang="en-US" sz="3800" b="1" dirty="0" smtClean="0">
                <a:solidFill>
                  <a:schemeClr val="tx1"/>
                </a:solidFill>
              </a:rPr>
              <a:t>Software Engineer</a:t>
            </a:r>
            <a:r>
              <a:rPr lang="en-US" sz="3800" b="1" dirty="0" smtClean="0">
                <a:solidFill>
                  <a:schemeClr val="tx1"/>
                </a:solidFill>
                <a:latin typeface="Baamini" pitchFamily="2" charset="0"/>
              </a:rPr>
              <a:t>)</a:t>
            </a:r>
          </a:p>
          <a:p>
            <a:pPr algn="l">
              <a:lnSpc>
                <a:spcPct val="160000"/>
              </a:lnSpc>
              <a:buFont typeface="Arial" pitchFamily="34" charset="0"/>
              <a:buChar char="•"/>
            </a:pPr>
            <a:r>
              <a:rPr lang="en-US" sz="3800" b="1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sz="3800" b="1" dirty="0" err="1" smtClean="0">
                <a:solidFill>
                  <a:schemeClr val="tx1"/>
                </a:solidFill>
                <a:latin typeface="Baamini" pitchFamily="2" charset="0"/>
              </a:rPr>
              <a:t>njhopy;El;g</a:t>
            </a:r>
            <a:r>
              <a:rPr lang="en-US" sz="3800" b="1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sz="3800" b="1" dirty="0" err="1" smtClean="0">
                <a:solidFill>
                  <a:schemeClr val="tx1"/>
                </a:solidFill>
                <a:latin typeface="Baamini" pitchFamily="2" charset="0"/>
              </a:rPr>
              <a:t>Kjy;tu</a:t>
            </a:r>
            <a:r>
              <a:rPr lang="en-US" sz="3800" b="1" dirty="0" smtClean="0">
                <a:solidFill>
                  <a:schemeClr val="tx1"/>
                </a:solidFill>
                <a:latin typeface="Baamini" pitchFamily="2" charset="0"/>
              </a:rPr>
              <a:t>;. </a:t>
            </a:r>
          </a:p>
          <a:p>
            <a:pPr algn="l">
              <a:lnSpc>
                <a:spcPct val="160000"/>
              </a:lnSpc>
              <a:buFont typeface="Arial" pitchFamily="34" charset="0"/>
              <a:buChar char="•"/>
            </a:pPr>
            <a:r>
              <a:rPr lang="en-US" sz="3800" b="1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sz="3800" b="1" dirty="0" err="1" smtClean="0">
                <a:solidFill>
                  <a:schemeClr val="tx1"/>
                </a:solidFill>
                <a:latin typeface="Baamini" pitchFamily="2" charset="0"/>
              </a:rPr>
              <a:t>juTj;js</a:t>
            </a:r>
            <a:r>
              <a:rPr lang="en-US" sz="3800" b="1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sz="3800" b="1" dirty="0" err="1" smtClean="0">
                <a:solidFill>
                  <a:schemeClr val="tx1"/>
                </a:solidFill>
                <a:latin typeface="Baamini" pitchFamily="2" charset="0"/>
              </a:rPr>
              <a:t>epu;thfp</a:t>
            </a:r>
            <a:r>
              <a:rPr lang="en-US" sz="3800" b="1" dirty="0" smtClean="0">
                <a:solidFill>
                  <a:schemeClr val="tx1"/>
                </a:solidFill>
                <a:latin typeface="Baamini" pitchFamily="2" charset="0"/>
              </a:rPr>
              <a:t> ( </a:t>
            </a:r>
            <a:r>
              <a:rPr lang="en-US" sz="3800" b="1" dirty="0" smtClean="0">
                <a:solidFill>
                  <a:schemeClr val="tx1"/>
                </a:solidFill>
              </a:rPr>
              <a:t>Database Administrator</a:t>
            </a:r>
            <a:r>
              <a:rPr lang="en-US" sz="3800" b="1" dirty="0" smtClean="0">
                <a:solidFill>
                  <a:schemeClr val="tx1"/>
                </a:solidFill>
                <a:latin typeface="Baamini" pitchFamily="2" charset="0"/>
              </a:rPr>
              <a:t>)</a:t>
            </a:r>
          </a:p>
          <a:p>
            <a:pPr algn="l">
              <a:lnSpc>
                <a:spcPct val="160000"/>
              </a:lnSpc>
              <a:buFont typeface="Arial" pitchFamily="34" charset="0"/>
              <a:buChar char="•"/>
            </a:pPr>
            <a:r>
              <a:rPr lang="en-US" sz="3800" b="1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sz="3800" b="1" dirty="0" err="1" smtClean="0">
                <a:solidFill>
                  <a:schemeClr val="tx1"/>
                </a:solidFill>
                <a:latin typeface="Baamini" pitchFamily="2" charset="0"/>
              </a:rPr>
              <a:t>nkd;nghUs</a:t>
            </a:r>
            <a:r>
              <a:rPr lang="en-US" sz="3800" b="1" dirty="0" smtClean="0">
                <a:solidFill>
                  <a:schemeClr val="tx1"/>
                </a:solidFill>
                <a:latin typeface="Baamini" pitchFamily="2" charset="0"/>
              </a:rPr>
              <a:t>; </a:t>
            </a:r>
            <a:r>
              <a:rPr lang="en-US" sz="3800" b="1" dirty="0" err="1" smtClean="0">
                <a:solidFill>
                  <a:schemeClr val="tx1"/>
                </a:solidFill>
                <a:latin typeface="Baamini" pitchFamily="2" charset="0"/>
              </a:rPr>
              <a:t>fl;likg;ghsu</a:t>
            </a:r>
            <a:r>
              <a:rPr lang="en-US" sz="3800" b="1" dirty="0" smtClean="0">
                <a:solidFill>
                  <a:schemeClr val="tx1"/>
                </a:solidFill>
                <a:latin typeface="Baamini" pitchFamily="2" charset="0"/>
              </a:rPr>
              <a:t>;</a:t>
            </a:r>
          </a:p>
          <a:p>
            <a:pPr algn="l">
              <a:lnSpc>
                <a:spcPct val="160000"/>
              </a:lnSpc>
              <a:buFont typeface="Arial" pitchFamily="34" charset="0"/>
              <a:buChar char="•"/>
            </a:pPr>
            <a:r>
              <a:rPr lang="en-US" sz="3800" b="1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sz="3800" b="1" dirty="0" err="1" smtClean="0">
                <a:solidFill>
                  <a:schemeClr val="tx1"/>
                </a:solidFill>
                <a:latin typeface="Baamini" pitchFamily="2" charset="0"/>
              </a:rPr>
              <a:t>nra;epuyhsu</a:t>
            </a:r>
            <a:r>
              <a:rPr lang="en-US" sz="3800" b="1" dirty="0" smtClean="0">
                <a:solidFill>
                  <a:schemeClr val="tx1"/>
                </a:solidFill>
                <a:latin typeface="Baamini" pitchFamily="2" charset="0"/>
              </a:rPr>
              <a:t>;  ( </a:t>
            </a:r>
            <a:r>
              <a:rPr lang="en-US" sz="3800" b="1" dirty="0" smtClean="0">
                <a:solidFill>
                  <a:schemeClr val="tx1"/>
                </a:solidFill>
              </a:rPr>
              <a:t>Programmer)</a:t>
            </a:r>
          </a:p>
          <a:p>
            <a:pPr algn="l">
              <a:lnSpc>
                <a:spcPct val="160000"/>
              </a:lnSpc>
              <a:buFont typeface="Arial" pitchFamily="34" charset="0"/>
              <a:buChar char="•"/>
            </a:pPr>
            <a:r>
              <a:rPr lang="en-US" sz="3800" b="1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sz="3800" b="1" dirty="0" err="1" smtClean="0">
                <a:solidFill>
                  <a:schemeClr val="tx1"/>
                </a:solidFill>
                <a:latin typeface="Baamini" pitchFamily="2" charset="0"/>
              </a:rPr>
              <a:t>Kiwikg</a:t>
            </a:r>
            <a:r>
              <a:rPr lang="en-US" sz="3800" b="1" dirty="0" smtClean="0">
                <a:solidFill>
                  <a:schemeClr val="tx1"/>
                </a:solidFill>
                <a:latin typeface="Baamini" pitchFamily="2" charset="0"/>
              </a:rPr>
              <a:t>; </a:t>
            </a:r>
            <a:r>
              <a:rPr lang="en-US" sz="3800" b="1" dirty="0" err="1" smtClean="0">
                <a:solidFill>
                  <a:schemeClr val="tx1"/>
                </a:solidFill>
                <a:latin typeface="Baamini" pitchFamily="2" charset="0"/>
              </a:rPr>
              <a:t>gFg;gha;thsu</a:t>
            </a:r>
            <a:r>
              <a:rPr lang="en-US" sz="3800" b="1" dirty="0" smtClean="0">
                <a:solidFill>
                  <a:schemeClr val="tx1"/>
                </a:solidFill>
                <a:latin typeface="Baamini" pitchFamily="2" charset="0"/>
              </a:rPr>
              <a:t>;  (</a:t>
            </a:r>
            <a:r>
              <a:rPr lang="en-US" sz="3800" b="1" dirty="0" smtClean="0">
                <a:solidFill>
                  <a:schemeClr val="tx1"/>
                </a:solidFill>
              </a:rPr>
              <a:t>System Analyst)</a:t>
            </a:r>
            <a:endParaRPr lang="en-US" sz="3800" b="1" dirty="0" smtClean="0">
              <a:solidFill>
                <a:schemeClr val="tx1"/>
              </a:solidFill>
              <a:latin typeface="Baamini" pitchFamily="2" charset="0"/>
            </a:endParaRPr>
          </a:p>
          <a:p>
            <a:pPr algn="l">
              <a:lnSpc>
                <a:spcPct val="160000"/>
              </a:lnSpc>
              <a:buFont typeface="Arial" pitchFamily="34" charset="0"/>
              <a:buChar char="•"/>
            </a:pPr>
            <a:r>
              <a:rPr lang="en-US" sz="3800" b="1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sz="3800" b="1" dirty="0" err="1" smtClean="0">
                <a:solidFill>
                  <a:schemeClr val="tx1"/>
                </a:solidFill>
                <a:latin typeface="Baamini" pitchFamily="2" charset="0"/>
              </a:rPr>
              <a:t>tiyg;gpuNahf</a:t>
            </a:r>
            <a:r>
              <a:rPr lang="en-US" sz="3800" b="1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sz="3800" b="1" dirty="0" err="1" smtClean="0">
                <a:solidFill>
                  <a:schemeClr val="tx1"/>
                </a:solidFill>
                <a:latin typeface="Baamini" pitchFamily="2" charset="0"/>
              </a:rPr>
              <a:t>tpUj;jpahsu</a:t>
            </a:r>
            <a:r>
              <a:rPr lang="en-US" sz="3800" b="1" dirty="0" smtClean="0">
                <a:solidFill>
                  <a:schemeClr val="tx1"/>
                </a:solidFill>
                <a:latin typeface="Baamini" pitchFamily="2" charset="0"/>
              </a:rPr>
              <a:t>; (</a:t>
            </a:r>
            <a:r>
              <a:rPr lang="en-US" sz="3800" b="1" dirty="0" smtClean="0">
                <a:solidFill>
                  <a:schemeClr val="tx1"/>
                </a:solidFill>
              </a:rPr>
              <a:t>Web developer</a:t>
            </a:r>
            <a:r>
              <a:rPr lang="en-US" sz="3800" b="1" dirty="0" smtClean="0">
                <a:solidFill>
                  <a:schemeClr val="tx1"/>
                </a:solidFill>
                <a:latin typeface="Baamini" pitchFamily="2" charset="0"/>
              </a:rPr>
              <a:t>)</a:t>
            </a:r>
          </a:p>
          <a:p>
            <a:pPr algn="l">
              <a:lnSpc>
                <a:spcPct val="160000"/>
              </a:lnSpc>
              <a:buFont typeface="Arial" pitchFamily="34" charset="0"/>
              <a:buChar char="•"/>
            </a:pPr>
            <a:r>
              <a:rPr lang="en-US" sz="3800" b="1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sz="3800" b="1" dirty="0" err="1" smtClean="0">
                <a:solidFill>
                  <a:schemeClr val="tx1"/>
                </a:solidFill>
                <a:latin typeface="Baamini" pitchFamily="2" charset="0"/>
              </a:rPr>
              <a:t>tiutpay</a:t>
            </a:r>
            <a:r>
              <a:rPr lang="en-US" sz="3800" b="1" dirty="0" smtClean="0">
                <a:solidFill>
                  <a:schemeClr val="tx1"/>
                </a:solidFill>
                <a:latin typeface="Baamini" pitchFamily="2" charset="0"/>
              </a:rPr>
              <a:t>; </a:t>
            </a:r>
            <a:r>
              <a:rPr lang="en-US" sz="3800" b="1" dirty="0" err="1" smtClean="0">
                <a:solidFill>
                  <a:schemeClr val="tx1"/>
                </a:solidFill>
                <a:latin typeface="Baamini" pitchFamily="2" charset="0"/>
              </a:rPr>
              <a:t>tbtikg;ghsu</a:t>
            </a:r>
            <a:r>
              <a:rPr lang="en-US" sz="3800" b="1" dirty="0" smtClean="0">
                <a:solidFill>
                  <a:schemeClr val="tx1"/>
                </a:solidFill>
                <a:latin typeface="Baamini" pitchFamily="2" charset="0"/>
              </a:rPr>
              <a:t>; (</a:t>
            </a:r>
            <a:r>
              <a:rPr lang="en-US" sz="3800" b="1" dirty="0" smtClean="0">
                <a:solidFill>
                  <a:schemeClr val="tx1"/>
                </a:solidFill>
              </a:rPr>
              <a:t>Graphic Designer</a:t>
            </a:r>
            <a:r>
              <a:rPr lang="en-US" sz="3800" b="1" dirty="0" smtClean="0">
                <a:solidFill>
                  <a:schemeClr val="tx1"/>
                </a:solidFill>
                <a:latin typeface="Baamini" pitchFamily="2" charset="0"/>
              </a:rPr>
              <a:t>)</a:t>
            </a:r>
          </a:p>
          <a:p>
            <a:pPr algn="l">
              <a:lnSpc>
                <a:spcPct val="160000"/>
              </a:lnSpc>
              <a:buFont typeface="Arial" pitchFamily="34" charset="0"/>
              <a:buChar char="•"/>
            </a:pPr>
            <a:r>
              <a:rPr lang="en-US" sz="3800" b="1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sz="3800" b="1" dirty="0" err="1" smtClean="0">
                <a:solidFill>
                  <a:schemeClr val="tx1"/>
                </a:solidFill>
                <a:latin typeface="Baamini" pitchFamily="2" charset="0"/>
              </a:rPr>
              <a:t>tiyaikg;G</a:t>
            </a:r>
            <a:r>
              <a:rPr lang="en-US" sz="3800" b="1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sz="3800" b="1" dirty="0" err="1" smtClean="0">
                <a:solidFill>
                  <a:schemeClr val="tx1"/>
                </a:solidFill>
                <a:latin typeface="Baamini" pitchFamily="2" charset="0"/>
              </a:rPr>
              <a:t>epu;thfp</a:t>
            </a:r>
            <a:r>
              <a:rPr lang="en-US" sz="3800" b="1" dirty="0" smtClean="0">
                <a:solidFill>
                  <a:schemeClr val="tx1"/>
                </a:solidFill>
                <a:latin typeface="Baamini" pitchFamily="2" charset="0"/>
              </a:rPr>
              <a:t>  (</a:t>
            </a:r>
            <a:r>
              <a:rPr lang="en-US" sz="3800" b="1" dirty="0" smtClean="0">
                <a:solidFill>
                  <a:schemeClr val="tx1"/>
                </a:solidFill>
              </a:rPr>
              <a:t>Network Administrator</a:t>
            </a:r>
            <a:r>
              <a:rPr lang="en-US" sz="3800" b="1" dirty="0" smtClean="0">
                <a:solidFill>
                  <a:schemeClr val="tx1"/>
                </a:solidFill>
                <a:latin typeface="Baamini" pitchFamily="2" charset="0"/>
              </a:rPr>
              <a:t>)</a:t>
            </a:r>
          </a:p>
          <a:p>
            <a:pPr algn="l">
              <a:buFont typeface="Arial" pitchFamily="34" charset="0"/>
              <a:buChar char="•"/>
            </a:pPr>
            <a:endParaRPr lang="en-US" b="1" dirty="0" smtClean="0">
              <a:solidFill>
                <a:schemeClr val="tx1"/>
              </a:solidFill>
              <a:latin typeface="Baamini" pitchFamily="2" charset="0"/>
            </a:endParaRPr>
          </a:p>
          <a:p>
            <a:pPr algn="l">
              <a:buFont typeface="Arial" pitchFamily="34" charset="0"/>
              <a:buChar char="•"/>
            </a:pPr>
            <a:endParaRPr lang="en-US" b="1" dirty="0" smtClean="0">
              <a:solidFill>
                <a:schemeClr val="tx1"/>
              </a:solidFill>
              <a:latin typeface="Baamini" pitchFamily="2" charset="0"/>
            </a:endParaRPr>
          </a:p>
          <a:p>
            <a:pPr algn="l">
              <a:buFont typeface="Arial" pitchFamily="34" charset="0"/>
              <a:buChar char="•"/>
            </a:pPr>
            <a:endParaRPr lang="en-US" b="1" dirty="0">
              <a:solidFill>
                <a:schemeClr val="tx1"/>
              </a:solidFill>
              <a:latin typeface="Baamini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76200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C00000"/>
                </a:solidFill>
                <a:latin typeface="Baamini" pitchFamily="2" charset="0"/>
              </a:rPr>
              <a:t>r</a:t>
            </a:r>
            <a:r>
              <a:rPr lang="en-US" sz="3200" b="1" dirty="0" err="1" smtClean="0">
                <a:solidFill>
                  <a:srgbClr val="C00000"/>
                </a:solidFill>
                <a:latin typeface="Baamini" pitchFamily="2" charset="0"/>
              </a:rPr>
              <a:t>%fj;jpy</a:t>
            </a:r>
            <a:r>
              <a:rPr lang="en-US" sz="3200" b="1" dirty="0" smtClean="0">
                <a:solidFill>
                  <a:srgbClr val="C00000"/>
                </a:solidFill>
                <a:latin typeface="Baamini" pitchFamily="2" charset="0"/>
              </a:rPr>
              <a:t>; </a:t>
            </a:r>
            <a:r>
              <a:rPr lang="en-US" sz="3200" b="1" dirty="0" err="1" smtClean="0">
                <a:solidFill>
                  <a:srgbClr val="C00000"/>
                </a:solidFill>
                <a:latin typeface="Baamini" pitchFamily="2" charset="0"/>
              </a:rPr>
              <a:t>jfty</a:t>
            </a:r>
            <a:r>
              <a:rPr lang="en-US" sz="3200" b="1" dirty="0" smtClean="0">
                <a:solidFill>
                  <a:srgbClr val="C00000"/>
                </a:solidFill>
                <a:latin typeface="Baamini" pitchFamily="2" charset="0"/>
              </a:rPr>
              <a:t>; </a:t>
            </a:r>
            <a:r>
              <a:rPr lang="en-US" sz="3200" b="1" dirty="0" err="1" smtClean="0">
                <a:solidFill>
                  <a:srgbClr val="C00000"/>
                </a:solidFill>
                <a:latin typeface="Baamini" pitchFamily="2" charset="0"/>
              </a:rPr>
              <a:t>njhlu;ghly</a:t>
            </a:r>
            <a:r>
              <a:rPr lang="en-US" sz="3200" b="1" dirty="0" smtClean="0">
                <a:solidFill>
                  <a:srgbClr val="C00000"/>
                </a:solidFill>
                <a:latin typeface="Baamini" pitchFamily="2" charset="0"/>
              </a:rPr>
              <a:t>; </a:t>
            </a:r>
            <a:r>
              <a:rPr lang="en-US" sz="3200" b="1" dirty="0" err="1" smtClean="0">
                <a:solidFill>
                  <a:srgbClr val="C00000"/>
                </a:solidFill>
                <a:latin typeface="Baamini" pitchFamily="2" charset="0"/>
              </a:rPr>
              <a:t>njhopy;El;g</a:t>
            </a:r>
            <a:r>
              <a:rPr lang="en-US" sz="3200" b="1" dirty="0" smtClean="0">
                <a:solidFill>
                  <a:srgbClr val="C00000"/>
                </a:solidFill>
                <a:latin typeface="Baamini" pitchFamily="2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Baamini" pitchFamily="2" charset="0"/>
              </a:rPr>
              <a:t>gad;ghl;bd</a:t>
            </a:r>
            <a:r>
              <a:rPr lang="en-US" sz="3200" b="1" dirty="0" smtClean="0">
                <a:solidFill>
                  <a:srgbClr val="C00000"/>
                </a:solidFill>
                <a:latin typeface="Baamini" pitchFamily="2" charset="0"/>
              </a:rPr>
              <a:t>; </a:t>
            </a:r>
            <a:r>
              <a:rPr lang="en-US" sz="3200" b="1" dirty="0" err="1" smtClean="0">
                <a:solidFill>
                  <a:srgbClr val="C00000"/>
                </a:solidFill>
                <a:latin typeface="Baamini" pitchFamily="2" charset="0"/>
              </a:rPr>
              <a:t>ed;ikfs</a:t>
            </a:r>
            <a:r>
              <a:rPr lang="en-US" sz="3200" b="1" dirty="0" smtClean="0">
                <a:solidFill>
                  <a:srgbClr val="C00000"/>
                </a:solidFill>
                <a:latin typeface="Baamini" pitchFamily="2" charset="0"/>
              </a:rPr>
              <a:t>;</a:t>
            </a:r>
            <a:endParaRPr lang="en-US" b="1" dirty="0">
              <a:solidFill>
                <a:srgbClr val="C00000"/>
              </a:solidFill>
              <a:latin typeface="Baamini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4600" y="17526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latin typeface="Baamini" pitchFamily="2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Baamini" pitchFamily="2" charset="0"/>
              </a:rPr>
              <a:t>mYtyf</a:t>
            </a:r>
            <a:r>
              <a:rPr lang="en-US" sz="2400" b="1" dirty="0" smtClean="0">
                <a:solidFill>
                  <a:schemeClr val="tx2"/>
                </a:solidFill>
                <a:latin typeface="Baamini" pitchFamily="2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Baamini" pitchFamily="2" charset="0"/>
              </a:rPr>
              <a:t>jd;dpaq;fp</a:t>
            </a:r>
            <a:endParaRPr lang="en-US" sz="2400" b="1" dirty="0">
              <a:solidFill>
                <a:schemeClr val="tx2"/>
              </a:solidFill>
              <a:latin typeface="Baamini" pitchFamily="2" charset="0"/>
            </a:endParaRPr>
          </a:p>
        </p:txBody>
      </p:sp>
      <p:pic>
        <p:nvPicPr>
          <p:cNvPr id="2050" name="Picture 2" descr="http://www.creativemultimediainstitute.in/images/pages/office-automation-cours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2590800"/>
            <a:ext cx="4157471" cy="3352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sz="4000" dirty="0" err="1" smtClean="0">
                <a:solidFill>
                  <a:srgbClr val="00B0F0"/>
                </a:solidFill>
                <a:latin typeface="Baamini" pitchFamily="2" charset="0"/>
              </a:rPr>
              <a:t>mYtyf</a:t>
            </a:r>
            <a:r>
              <a:rPr lang="en-US" sz="4000" dirty="0" smtClean="0">
                <a:solidFill>
                  <a:srgbClr val="00B0F0"/>
                </a:solidFill>
                <a:latin typeface="Baamini" pitchFamily="2" charset="0"/>
              </a:rPr>
              <a:t> </a:t>
            </a:r>
            <a:r>
              <a:rPr lang="en-US" sz="4000" dirty="0" err="1" smtClean="0">
                <a:solidFill>
                  <a:srgbClr val="00B0F0"/>
                </a:solidFill>
                <a:latin typeface="Baamini" pitchFamily="2" charset="0"/>
              </a:rPr>
              <a:t>jd;dpaq;fp</a:t>
            </a:r>
            <a:r>
              <a:rPr lang="en-US" sz="4000" dirty="0" smtClean="0">
                <a:solidFill>
                  <a:srgbClr val="00B0F0"/>
                </a:solidFill>
                <a:latin typeface="Baamini" pitchFamily="2" charset="0"/>
              </a:rPr>
              <a:t> </a:t>
            </a:r>
            <a:r>
              <a:rPr lang="en-US" sz="4000" dirty="0" err="1" smtClean="0">
                <a:solidFill>
                  <a:srgbClr val="00B0F0"/>
                </a:solidFill>
                <a:latin typeface="Baamini" pitchFamily="2" charset="0"/>
              </a:rPr>
              <a:t>cw;gj;jpfs</a:t>
            </a:r>
            <a:r>
              <a:rPr lang="en-US" dirty="0" smtClean="0">
                <a:latin typeface="Baamini" pitchFamily="2" charset="0"/>
              </a:rPr>
              <a:t>;</a:t>
            </a:r>
            <a:endParaRPr lang="en-US" dirty="0">
              <a:latin typeface="Baamini" pitchFamily="2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685800" y="914400"/>
            <a:ext cx="7620000" cy="5562601"/>
            <a:chOff x="685800" y="914400"/>
            <a:chExt cx="7620000" cy="5562601"/>
          </a:xfrm>
        </p:grpSpPr>
        <p:pic>
          <p:nvPicPr>
            <p:cNvPr id="1027" name="Picture 3" descr="currency counting machine க்கான பட முடிவு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524000" y="1295400"/>
              <a:ext cx="1238250" cy="990601"/>
            </a:xfrm>
            <a:prstGeom prst="rect">
              <a:avLst/>
            </a:prstGeom>
            <a:noFill/>
          </p:spPr>
        </p:pic>
        <p:pic>
          <p:nvPicPr>
            <p:cNvPr id="1029" name="Picture 5" descr="barcode printer க்கான பட முடிவு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858000" y="1600200"/>
              <a:ext cx="1238250" cy="1209676"/>
            </a:xfrm>
            <a:prstGeom prst="rect">
              <a:avLst/>
            </a:prstGeom>
            <a:noFill/>
          </p:spPr>
        </p:pic>
        <p:pic>
          <p:nvPicPr>
            <p:cNvPr id="1033" name="Picture 9" descr="paper shredder க்கான பட முடிவு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371601" y="3095624"/>
              <a:ext cx="1066800" cy="1066801"/>
            </a:xfrm>
            <a:prstGeom prst="rect">
              <a:avLst/>
            </a:prstGeom>
            <a:noFill/>
          </p:spPr>
        </p:pic>
        <p:pic>
          <p:nvPicPr>
            <p:cNvPr id="1035" name="Picture 11" descr="electronic safes க்கான பட முடிவு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962400" y="2133600"/>
              <a:ext cx="1428750" cy="1162050"/>
            </a:xfrm>
            <a:prstGeom prst="rect">
              <a:avLst/>
            </a:prstGeom>
            <a:noFill/>
          </p:spPr>
        </p:pic>
        <p:pic>
          <p:nvPicPr>
            <p:cNvPr id="1037" name="Picture 13" descr="laminating machine க்கான பட முடிவு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295400" y="5029200"/>
              <a:ext cx="1362075" cy="885825"/>
            </a:xfrm>
            <a:prstGeom prst="rect">
              <a:avLst/>
            </a:prstGeom>
            <a:noFill/>
          </p:spPr>
        </p:pic>
        <p:sp>
          <p:nvSpPr>
            <p:cNvPr id="12" name="TextBox 11"/>
            <p:cNvSpPr txBox="1"/>
            <p:nvPr/>
          </p:nvSpPr>
          <p:spPr>
            <a:xfrm>
              <a:off x="685800" y="914400"/>
              <a:ext cx="3657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1. Currency counting machine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324600" y="1066800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2. Barcode printer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62000" y="2438400"/>
              <a:ext cx="2057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3. Paper shredder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733800" y="1600200"/>
              <a:ext cx="2057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4. Electronic safes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38200" y="4572000"/>
              <a:ext cx="2667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5. Laminating machine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657600" y="3810000"/>
              <a:ext cx="2133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6. Binding machine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733800" y="4876800"/>
              <a:ext cx="2667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7.  Barcode scanner</a:t>
              </a:r>
              <a:endParaRPr lang="en-US" dirty="0"/>
            </a:p>
          </p:txBody>
        </p:sp>
        <p:pic>
          <p:nvPicPr>
            <p:cNvPr id="1039" name="Picture 15" descr="binding machine க்கான பட முடிவு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019800" y="3505200"/>
              <a:ext cx="1238250" cy="1038225"/>
            </a:xfrm>
            <a:prstGeom prst="rect">
              <a:avLst/>
            </a:prstGeom>
            <a:noFill/>
          </p:spPr>
        </p:pic>
        <p:pic>
          <p:nvPicPr>
            <p:cNvPr id="1041" name="Picture 17" descr="barcode scanner க்கான பட முடிவு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495800" y="5181600"/>
              <a:ext cx="1295400" cy="1295401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0"/>
            <a:ext cx="53340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aamini" pitchFamily="2" charset="0"/>
              </a:rPr>
              <a:t> </a:t>
            </a:r>
            <a:r>
              <a:rPr lang="en-US" sz="3600" b="1" dirty="0" smtClean="0">
                <a:solidFill>
                  <a:srgbClr val="00B0F0"/>
                </a:solidFill>
                <a:latin typeface="Baamini" pitchFamily="2" charset="0"/>
              </a:rPr>
              <a:t>,</a:t>
            </a:r>
            <a:r>
              <a:rPr lang="en-US" sz="3600" b="1" dirty="0" err="1" smtClean="0">
                <a:solidFill>
                  <a:srgbClr val="00B0F0"/>
                </a:solidFill>
                <a:latin typeface="Baamini" pitchFamily="2" charset="0"/>
              </a:rPr>
              <a:t>yj;jpudpay</a:t>
            </a:r>
            <a:r>
              <a:rPr lang="en-US" sz="3600" b="1" dirty="0" smtClean="0">
                <a:solidFill>
                  <a:srgbClr val="00B0F0"/>
                </a:solidFill>
                <a:latin typeface="Baamini" pitchFamily="2" charset="0"/>
              </a:rPr>
              <a:t>; </a:t>
            </a:r>
            <a:r>
              <a:rPr lang="en-US" sz="3600" b="1" dirty="0" err="1" smtClean="0">
                <a:solidFill>
                  <a:srgbClr val="00B0F0"/>
                </a:solidFill>
                <a:latin typeface="Baamini" pitchFamily="2" charset="0"/>
              </a:rPr>
              <a:t>fw;wy</a:t>
            </a:r>
            <a:r>
              <a:rPr lang="en-US" b="1" dirty="0" smtClean="0">
                <a:solidFill>
                  <a:srgbClr val="00B0F0"/>
                </a:solidFill>
                <a:latin typeface="Baamini" pitchFamily="2" charset="0"/>
              </a:rPr>
              <a:t>; </a:t>
            </a:r>
            <a:br>
              <a:rPr lang="en-US" b="1" dirty="0" smtClean="0">
                <a:solidFill>
                  <a:srgbClr val="00B0F0"/>
                </a:solidFill>
                <a:latin typeface="Baamini" pitchFamily="2" charset="0"/>
              </a:rPr>
            </a:br>
            <a:r>
              <a:rPr lang="en-US" dirty="0" smtClean="0">
                <a:solidFill>
                  <a:srgbClr val="00B0F0"/>
                </a:solidFill>
                <a:latin typeface="+mn-lt"/>
              </a:rPr>
              <a:t>(</a:t>
            </a:r>
            <a:r>
              <a:rPr lang="en-US" b="1" dirty="0" smtClean="0">
                <a:solidFill>
                  <a:srgbClr val="00B0F0"/>
                </a:solidFill>
                <a:latin typeface="+mn-lt"/>
              </a:rPr>
              <a:t>e-learning</a:t>
            </a:r>
            <a:r>
              <a:rPr lang="en-US" dirty="0" smtClean="0">
                <a:solidFill>
                  <a:srgbClr val="00B0F0"/>
                </a:solidFill>
                <a:latin typeface="+mn-lt"/>
              </a:rPr>
              <a:t>)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  <p:pic>
        <p:nvPicPr>
          <p:cNvPr id="16386" name="Picture 2" descr="eLearning templat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295400"/>
            <a:ext cx="4038600" cy="214312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762000" y="3657600"/>
            <a:ext cx="7315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latin typeface="Baamini" pitchFamily="2" charset="0"/>
              </a:rPr>
              <a:t>,</a:t>
            </a:r>
            <a:r>
              <a:rPr lang="en-US" sz="2400" b="1" dirty="0" err="1" smtClean="0">
                <a:latin typeface="Baamini" pitchFamily="2" charset="0"/>
              </a:rPr>
              <a:t>yj;jpudpay</a:t>
            </a:r>
            <a:r>
              <a:rPr lang="en-US" sz="2400" b="1" dirty="0" smtClean="0">
                <a:latin typeface="Baamini" pitchFamily="2" charset="0"/>
              </a:rPr>
              <a:t>; </a:t>
            </a:r>
            <a:r>
              <a:rPr lang="en-US" sz="2400" b="1" dirty="0" err="1" smtClean="0">
                <a:latin typeface="Baamini" pitchFamily="2" charset="0"/>
              </a:rPr>
              <a:t>tbtq;fspd</a:t>
            </a:r>
            <a:r>
              <a:rPr lang="en-US" sz="2400" b="1" dirty="0" smtClean="0">
                <a:latin typeface="Baamini" pitchFamily="2" charset="0"/>
              </a:rPr>
              <a:t>; </a:t>
            </a:r>
            <a:r>
              <a:rPr lang="en-US" sz="2400" b="1" dirty="0" err="1" smtClean="0">
                <a:latin typeface="Baamini" pitchFamily="2" charset="0"/>
              </a:rPr>
              <a:t>cjtpAld</a:t>
            </a:r>
            <a:r>
              <a:rPr lang="en-US" sz="2400" b="1" dirty="0" smtClean="0">
                <a:latin typeface="Baamini" pitchFamily="2" charset="0"/>
              </a:rPr>
              <a:t>; </a:t>
            </a:r>
            <a:r>
              <a:rPr lang="en-US" sz="2400" b="1" dirty="0" err="1" smtClean="0">
                <a:latin typeface="Baamini" pitchFamily="2" charset="0"/>
              </a:rPr>
              <a:t>Nkw;nfhs;sg;gLk</a:t>
            </a:r>
            <a:r>
              <a:rPr lang="en-US" sz="2400" b="1" dirty="0" smtClean="0">
                <a:latin typeface="Baamini" pitchFamily="2" charset="0"/>
              </a:rPr>
              <a:t>; </a:t>
            </a:r>
            <a:r>
              <a:rPr lang="en-US" sz="2400" b="1" dirty="0" err="1" smtClean="0">
                <a:latin typeface="Baamini" pitchFamily="2" charset="0"/>
              </a:rPr>
              <a:t>fw;wy</a:t>
            </a:r>
            <a:r>
              <a:rPr lang="en-US" sz="2400" b="1" dirty="0" smtClean="0">
                <a:latin typeface="Baamini" pitchFamily="2" charset="0"/>
              </a:rPr>
              <a:t>; </a:t>
            </a:r>
            <a:r>
              <a:rPr lang="en-US" sz="2400" b="1" dirty="0" err="1" smtClean="0">
                <a:latin typeface="Baamini" pitchFamily="2" charset="0"/>
              </a:rPr>
              <a:t>fw;gpj;jy</a:t>
            </a:r>
            <a:r>
              <a:rPr lang="en-US" sz="2400" b="1" dirty="0" smtClean="0">
                <a:latin typeface="Baamini" pitchFamily="2" charset="0"/>
              </a:rPr>
              <a:t>; ,</a:t>
            </a:r>
            <a:r>
              <a:rPr lang="en-US" sz="2400" b="1" dirty="0" err="1" smtClean="0">
                <a:latin typeface="Baamini" pitchFamily="2" charset="0"/>
              </a:rPr>
              <a:t>yj;jpudpay</a:t>
            </a:r>
            <a:r>
              <a:rPr lang="en-US" sz="2400" b="1" dirty="0" smtClean="0">
                <a:latin typeface="Baamini" pitchFamily="2" charset="0"/>
              </a:rPr>
              <a:t>; </a:t>
            </a:r>
            <a:r>
              <a:rPr lang="en-US" sz="2400" b="1" dirty="0" err="1" smtClean="0">
                <a:latin typeface="Baamini" pitchFamily="2" charset="0"/>
              </a:rPr>
              <a:t>fw;wy</a:t>
            </a:r>
            <a:r>
              <a:rPr lang="en-US" sz="2400" b="1" dirty="0" smtClean="0">
                <a:latin typeface="Baamini" pitchFamily="2" charset="0"/>
              </a:rPr>
              <a:t>; </a:t>
            </a:r>
            <a:r>
              <a:rPr lang="en-US" sz="2400" b="1" dirty="0" err="1" smtClean="0">
                <a:latin typeface="Baamini" pitchFamily="2" charset="0"/>
              </a:rPr>
              <a:t>vdg;gLk</a:t>
            </a:r>
            <a:r>
              <a:rPr lang="en-US" sz="2400" b="1" dirty="0" smtClean="0">
                <a:latin typeface="Baamini" pitchFamily="2" charset="0"/>
              </a:rPr>
              <a:t>;. ,J </a:t>
            </a:r>
            <a:r>
              <a:rPr lang="en-US" sz="2400" b="1" dirty="0" smtClean="0"/>
              <a:t>CBT (computer based training) , IBT( Internet Based Training), WBT(Web Based Training)  </a:t>
            </a:r>
            <a:r>
              <a:rPr lang="en-US" sz="2400" b="1" dirty="0" err="1" smtClean="0">
                <a:latin typeface="Baamini" pitchFamily="2" charset="0"/>
              </a:rPr>
              <a:t>vdTk</a:t>
            </a:r>
            <a:r>
              <a:rPr lang="en-US" sz="2400" b="1" dirty="0" smtClean="0">
                <a:latin typeface="Baamini" pitchFamily="2" charset="0"/>
              </a:rPr>
              <a:t>; </a:t>
            </a:r>
            <a:r>
              <a:rPr lang="en-US" sz="2400" b="1" dirty="0" err="1" smtClean="0">
                <a:latin typeface="Baamini" pitchFamily="2" charset="0"/>
              </a:rPr>
              <a:t>miof;fg;gLk</a:t>
            </a:r>
            <a:r>
              <a:rPr lang="en-US" sz="2400" b="1" dirty="0" smtClean="0">
                <a:latin typeface="Baamini" pitchFamily="2" charset="0"/>
              </a:rPr>
              <a:t>;. </a:t>
            </a:r>
            <a:r>
              <a:rPr lang="en-US" sz="2400" b="1" dirty="0" err="1" smtClean="0">
                <a:latin typeface="Baamini" pitchFamily="2" charset="0"/>
              </a:rPr>
              <a:t>mwpT</a:t>
            </a:r>
            <a:r>
              <a:rPr lang="en-US" sz="2400" b="1" dirty="0" smtClean="0">
                <a:latin typeface="Baamini" pitchFamily="2" charset="0"/>
              </a:rPr>
              <a:t>&gt; </a:t>
            </a:r>
            <a:r>
              <a:rPr lang="en-US" sz="2400" b="1" dirty="0" err="1" smtClean="0">
                <a:latin typeface="Baamini" pitchFamily="2" charset="0"/>
              </a:rPr>
              <a:t>jpwik</a:t>
            </a:r>
            <a:r>
              <a:rPr lang="en-US" sz="2400" b="1" dirty="0" smtClean="0">
                <a:latin typeface="Baamini" pitchFamily="2" charset="0"/>
              </a:rPr>
              <a:t> </a:t>
            </a:r>
            <a:r>
              <a:rPr lang="en-US" sz="2400" b="1" dirty="0" err="1" smtClean="0">
                <a:latin typeface="Baamini" pitchFamily="2" charset="0"/>
              </a:rPr>
              <a:t>vd;gtw;iw</a:t>
            </a:r>
            <a:r>
              <a:rPr lang="en-US" sz="2400" b="1" dirty="0" smtClean="0">
                <a:latin typeface="Baamini" pitchFamily="2" charset="0"/>
              </a:rPr>
              <a:t> </a:t>
            </a:r>
            <a:r>
              <a:rPr lang="en-US" sz="2400" b="1" dirty="0" err="1" smtClean="0">
                <a:latin typeface="Baamini" pitchFamily="2" charset="0"/>
              </a:rPr>
              <a:t>fzpdp</a:t>
            </a:r>
            <a:r>
              <a:rPr lang="en-US" sz="2400" b="1" dirty="0" smtClean="0">
                <a:latin typeface="Baamini" pitchFamily="2" charset="0"/>
              </a:rPr>
              <a:t> </a:t>
            </a:r>
            <a:r>
              <a:rPr lang="en-US" sz="2400" b="1" dirty="0" err="1" smtClean="0">
                <a:latin typeface="Baamini" pitchFamily="2" charset="0"/>
              </a:rPr>
              <a:t>tiyg;gpd;dy</a:t>
            </a:r>
            <a:r>
              <a:rPr lang="en-US" sz="2400" b="1" dirty="0" smtClean="0">
                <a:latin typeface="Baamini" pitchFamily="2" charset="0"/>
              </a:rPr>
              <a:t>; </a:t>
            </a:r>
            <a:r>
              <a:rPr lang="en-US" sz="2400" b="1" dirty="0" err="1" smtClean="0">
                <a:latin typeface="Baamini" pitchFamily="2" charset="0"/>
              </a:rPr>
              <a:t>vd;gtw;wpd</a:t>
            </a:r>
            <a:r>
              <a:rPr lang="en-US" sz="2400" b="1" dirty="0" smtClean="0">
                <a:latin typeface="Baamini" pitchFamily="2" charset="0"/>
              </a:rPr>
              <a:t>; </a:t>
            </a:r>
            <a:r>
              <a:rPr lang="en-US" sz="2400" b="1" dirty="0" err="1" smtClean="0">
                <a:latin typeface="Baamini" pitchFamily="2" charset="0"/>
              </a:rPr>
              <a:t>cjtpAld</a:t>
            </a:r>
            <a:r>
              <a:rPr lang="en-US" sz="2400" b="1" dirty="0" smtClean="0">
                <a:latin typeface="Baamini" pitchFamily="2" charset="0"/>
              </a:rPr>
              <a:t>; </a:t>
            </a:r>
            <a:r>
              <a:rPr lang="en-US" sz="2400" b="1" dirty="0" err="1" smtClean="0">
                <a:latin typeface="Baamini" pitchFamily="2" charset="0"/>
              </a:rPr>
              <a:t>gupkhw;WtJ</a:t>
            </a:r>
            <a:r>
              <a:rPr lang="en-US" sz="2400" b="1" dirty="0" smtClean="0">
                <a:latin typeface="Baamini" pitchFamily="2" charset="0"/>
              </a:rPr>
              <a:t> ,</a:t>
            </a:r>
            <a:r>
              <a:rPr lang="en-US" sz="2400" b="1" dirty="0" err="1" smtClean="0">
                <a:latin typeface="Baamini" pitchFamily="2" charset="0"/>
              </a:rPr>
              <a:t>jd</a:t>
            </a:r>
            <a:r>
              <a:rPr lang="en-US" sz="2400" b="1" dirty="0" smtClean="0">
                <a:latin typeface="Baamini" pitchFamily="2" charset="0"/>
              </a:rPr>
              <a:t>; </a:t>
            </a:r>
            <a:r>
              <a:rPr lang="en-US" sz="2400" b="1" dirty="0" err="1" smtClean="0">
                <a:latin typeface="Baamini" pitchFamily="2" charset="0"/>
              </a:rPr>
              <a:t>Fwpf;NfhshFk</a:t>
            </a:r>
            <a:r>
              <a:rPr lang="en-US" sz="2400" b="1" dirty="0" smtClean="0">
                <a:latin typeface="Baamini" pitchFamily="2" charset="0"/>
              </a:rPr>
              <a:t>;.</a:t>
            </a:r>
            <a:endParaRPr lang="en-US" sz="2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76400" y="152400"/>
            <a:ext cx="5943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latin typeface="Baamini" pitchFamily="2" charset="0"/>
              </a:rPr>
              <a:t> </a:t>
            </a:r>
            <a:r>
              <a:rPr lang="en-US" sz="3600" b="1" dirty="0" smtClean="0">
                <a:solidFill>
                  <a:srgbClr val="00B0F0"/>
                </a:solidFill>
                <a:latin typeface="Baamini" pitchFamily="2" charset="0"/>
              </a:rPr>
              <a:t>,</a:t>
            </a:r>
            <a:r>
              <a:rPr lang="en-US" sz="3600" b="1" dirty="0" err="1" smtClean="0">
                <a:solidFill>
                  <a:srgbClr val="00B0F0"/>
                </a:solidFill>
                <a:latin typeface="Baamini" pitchFamily="2" charset="0"/>
              </a:rPr>
              <a:t>yj;jpudpay</a:t>
            </a:r>
            <a:r>
              <a:rPr lang="en-US" sz="3600" b="1" dirty="0" smtClean="0">
                <a:solidFill>
                  <a:srgbClr val="00B0F0"/>
                </a:solidFill>
                <a:latin typeface="Baamini" pitchFamily="2" charset="0"/>
              </a:rPr>
              <a:t>; </a:t>
            </a:r>
            <a:r>
              <a:rPr lang="en-US" sz="3600" b="1" dirty="0" err="1" smtClean="0">
                <a:solidFill>
                  <a:srgbClr val="00B0F0"/>
                </a:solidFill>
                <a:latin typeface="Baamini" pitchFamily="2" charset="0"/>
              </a:rPr>
              <a:t>tu;j;jfk</a:t>
            </a:r>
            <a:r>
              <a:rPr lang="en-US" sz="3600" b="1" dirty="0" smtClean="0">
                <a:solidFill>
                  <a:srgbClr val="00B0F0"/>
                </a:solidFill>
                <a:latin typeface="Baamini" pitchFamily="2" charset="0"/>
              </a:rPr>
              <a:t>; </a:t>
            </a:r>
          </a:p>
          <a:p>
            <a:pPr algn="ctr"/>
            <a:r>
              <a:rPr lang="en-US" sz="3600" b="1" dirty="0" smtClean="0">
                <a:solidFill>
                  <a:srgbClr val="00B0F0"/>
                </a:solidFill>
              </a:rPr>
              <a:t>e-commerce</a:t>
            </a:r>
            <a:endParaRPr lang="en-US" sz="3600" b="1" dirty="0"/>
          </a:p>
        </p:txBody>
      </p:sp>
      <p:sp>
        <p:nvSpPr>
          <p:cNvPr id="5" name="Rectangle 4"/>
          <p:cNvSpPr/>
          <p:nvPr/>
        </p:nvSpPr>
        <p:spPr>
          <a:xfrm>
            <a:off x="609600" y="1295400"/>
            <a:ext cx="80772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sz="2400" b="1" dirty="0" err="1" smtClean="0">
                <a:latin typeface="Baamini" pitchFamily="2" charset="0"/>
              </a:rPr>
              <a:t>fzpdp</a:t>
            </a:r>
            <a:r>
              <a:rPr lang="en-US" sz="2400" b="1" dirty="0" smtClean="0">
                <a:latin typeface="Baamini" pitchFamily="2" charset="0"/>
              </a:rPr>
              <a:t> </a:t>
            </a:r>
            <a:r>
              <a:rPr lang="en-US" sz="2400" b="1" dirty="0" err="1" smtClean="0">
                <a:latin typeface="Baamini" pitchFamily="2" charset="0"/>
              </a:rPr>
              <a:t>my;yJ</a:t>
            </a:r>
            <a:r>
              <a:rPr lang="en-US" sz="2400" b="1" dirty="0" smtClean="0">
                <a:latin typeface="Baamini" pitchFamily="2" charset="0"/>
              </a:rPr>
              <a:t> ,</a:t>
            </a:r>
            <a:r>
              <a:rPr lang="en-US" sz="2400" b="1" dirty="0" err="1" smtClean="0">
                <a:latin typeface="Baamini" pitchFamily="2" charset="0"/>
              </a:rPr>
              <a:t>iza</a:t>
            </a:r>
            <a:r>
              <a:rPr lang="en-US" sz="2400" b="1" dirty="0" smtClean="0">
                <a:latin typeface="Baamini" pitchFamily="2" charset="0"/>
              </a:rPr>
              <a:t> ,</a:t>
            </a:r>
            <a:r>
              <a:rPr lang="en-US" sz="2400" b="1" dirty="0" err="1" smtClean="0">
                <a:latin typeface="Baamini" pitchFamily="2" charset="0"/>
              </a:rPr>
              <a:t>izg;gpy</a:t>
            </a:r>
            <a:r>
              <a:rPr lang="en-US" sz="2400" b="1" dirty="0" smtClean="0">
                <a:latin typeface="Baamini" pitchFamily="2" charset="0"/>
              </a:rPr>
              <a:t>; ,</a:t>
            </a:r>
            <a:r>
              <a:rPr lang="en-US" sz="2400" b="1" dirty="0" err="1" smtClean="0">
                <a:latin typeface="Baamini" pitchFamily="2" charset="0"/>
              </a:rPr>
              <a:t>Ue;jthNw</a:t>
            </a:r>
            <a:r>
              <a:rPr lang="en-US" sz="2400" b="1" dirty="0" smtClean="0">
                <a:latin typeface="Baamini" pitchFamily="2" charset="0"/>
              </a:rPr>
              <a:t> </a:t>
            </a:r>
            <a:r>
              <a:rPr lang="en-US" sz="2400" b="1" dirty="0" err="1" smtClean="0">
                <a:latin typeface="Baamini" pitchFamily="2" charset="0"/>
              </a:rPr>
              <a:t>nghUl;fisAk</a:t>
            </a:r>
            <a:r>
              <a:rPr lang="en-US" sz="2400" b="1" dirty="0" smtClean="0">
                <a:latin typeface="Baamini" pitchFamily="2" charset="0"/>
              </a:rPr>
              <a:t>; </a:t>
            </a:r>
            <a:r>
              <a:rPr lang="en-US" sz="2400" b="1" dirty="0" err="1" smtClean="0">
                <a:latin typeface="Baamini" pitchFamily="2" charset="0"/>
              </a:rPr>
              <a:t>NritfisAk</a:t>
            </a:r>
            <a:r>
              <a:rPr lang="en-US" sz="2400" b="1" dirty="0" smtClean="0">
                <a:latin typeface="Baamini" pitchFamily="2" charset="0"/>
              </a:rPr>
              <a:t>; </a:t>
            </a:r>
            <a:r>
              <a:rPr lang="en-US" sz="2400" b="1" dirty="0" err="1" smtClean="0">
                <a:latin typeface="Baamini" pitchFamily="2" charset="0"/>
              </a:rPr>
              <a:t>ngw;Wf;nfhs;tjw;fhf</a:t>
            </a:r>
            <a:r>
              <a:rPr lang="en-US" sz="2400" b="1" dirty="0" smtClean="0">
                <a:latin typeface="Baamini" pitchFamily="2" charset="0"/>
              </a:rPr>
              <a:t> </a:t>
            </a:r>
            <a:r>
              <a:rPr lang="en-US" sz="2400" b="1" dirty="0" err="1" smtClean="0">
                <a:latin typeface="Baamini" pitchFamily="2" charset="0"/>
              </a:rPr>
              <a:t>tpahghu</a:t>
            </a:r>
            <a:r>
              <a:rPr lang="en-US" sz="2400" b="1" dirty="0" smtClean="0">
                <a:latin typeface="Baamini" pitchFamily="2" charset="0"/>
              </a:rPr>
              <a:t> </a:t>
            </a:r>
            <a:r>
              <a:rPr lang="en-US" sz="2400" b="1" dirty="0" err="1" smtClean="0">
                <a:latin typeface="Baamini" pitchFamily="2" charset="0"/>
              </a:rPr>
              <a:t>eltbf;if</a:t>
            </a:r>
            <a:r>
              <a:rPr lang="en-US" sz="2400" b="1" dirty="0" smtClean="0">
                <a:latin typeface="Baamini" pitchFamily="2" charset="0"/>
              </a:rPr>
              <a:t> </a:t>
            </a:r>
            <a:r>
              <a:rPr lang="en-US" sz="2400" b="1" dirty="0" err="1" smtClean="0">
                <a:latin typeface="Baamini" pitchFamily="2" charset="0"/>
              </a:rPr>
              <a:t>xd;wpid</a:t>
            </a:r>
            <a:r>
              <a:rPr lang="en-US" sz="2400" b="1" dirty="0" smtClean="0">
                <a:latin typeface="Baamini" pitchFamily="2" charset="0"/>
              </a:rPr>
              <a:t> </a:t>
            </a:r>
            <a:r>
              <a:rPr lang="en-US" sz="2400" b="1" dirty="0" err="1" smtClean="0">
                <a:latin typeface="Baamini" pitchFamily="2" charset="0"/>
              </a:rPr>
              <a:t>Nkw;nfhs;Sjy</a:t>
            </a:r>
            <a:r>
              <a:rPr lang="en-US" sz="2400" b="1" dirty="0" smtClean="0">
                <a:latin typeface="Baamini" pitchFamily="2" charset="0"/>
              </a:rPr>
              <a:t>; </a:t>
            </a:r>
            <a:r>
              <a:rPr lang="en-US" sz="2400" b="1" dirty="0" err="1" smtClean="0">
                <a:latin typeface="Baamini" pitchFamily="2" charset="0"/>
              </a:rPr>
              <a:t>kpd</a:t>
            </a:r>
            <a:r>
              <a:rPr lang="en-US" sz="2400" b="1" dirty="0" smtClean="0">
                <a:latin typeface="Baamini" pitchFamily="2" charset="0"/>
              </a:rPr>
              <a:t>; </a:t>
            </a:r>
            <a:r>
              <a:rPr lang="en-US" sz="2400" b="1" dirty="0" err="1" smtClean="0">
                <a:latin typeface="Baamini" pitchFamily="2" charset="0"/>
              </a:rPr>
              <a:t>tzpfk</a:t>
            </a:r>
            <a:r>
              <a:rPr lang="en-US" sz="2400" b="1" dirty="0" smtClean="0">
                <a:latin typeface="Baamini" pitchFamily="2" charset="0"/>
              </a:rPr>
              <a:t>; </a:t>
            </a:r>
            <a:r>
              <a:rPr lang="en-US" sz="2400" b="1" dirty="0" err="1" smtClean="0">
                <a:latin typeface="Baamini" pitchFamily="2" charset="0"/>
              </a:rPr>
              <a:t>vdg;gLk</a:t>
            </a:r>
            <a:r>
              <a:rPr lang="en-US" sz="2400" b="1" dirty="0" smtClean="0">
                <a:latin typeface="Baamini" pitchFamily="2" charset="0"/>
              </a:rPr>
              <a:t>;.</a:t>
            </a:r>
            <a:endParaRPr lang="en-US" sz="2400" b="1" dirty="0">
              <a:latin typeface="Baamini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7800" y="152400"/>
            <a:ext cx="522931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Baamini" pitchFamily="2" charset="0"/>
              </a:rPr>
              <a:t> </a:t>
            </a:r>
            <a:r>
              <a:rPr lang="en-US" sz="3600" b="1" dirty="0" smtClean="0">
                <a:solidFill>
                  <a:srgbClr val="00B0F0"/>
                </a:solidFill>
                <a:latin typeface="Baamini" pitchFamily="2" charset="0"/>
              </a:rPr>
              <a:t>,</a:t>
            </a:r>
            <a:r>
              <a:rPr lang="en-US" sz="3600" b="1" dirty="0" err="1" smtClean="0">
                <a:solidFill>
                  <a:srgbClr val="00B0F0"/>
                </a:solidFill>
                <a:latin typeface="Baamini" pitchFamily="2" charset="0"/>
              </a:rPr>
              <a:t>yj;jpudpay</a:t>
            </a:r>
            <a:r>
              <a:rPr lang="en-US" sz="3600" b="1" dirty="0" smtClean="0">
                <a:solidFill>
                  <a:srgbClr val="00B0F0"/>
                </a:solidFill>
                <a:latin typeface="Baamini" pitchFamily="2" charset="0"/>
              </a:rPr>
              <a:t>; </a:t>
            </a:r>
            <a:r>
              <a:rPr lang="en-US" sz="3600" b="1" dirty="0" err="1" smtClean="0">
                <a:solidFill>
                  <a:srgbClr val="00B0F0"/>
                </a:solidFill>
                <a:latin typeface="Baamini" pitchFamily="2" charset="0"/>
              </a:rPr>
              <a:t>tpahghuk</a:t>
            </a:r>
            <a:r>
              <a:rPr lang="en-US" sz="3600" dirty="0" smtClean="0">
                <a:solidFill>
                  <a:srgbClr val="00B0F0"/>
                </a:solidFill>
                <a:latin typeface="Baamini" pitchFamily="2" charset="0"/>
              </a:rPr>
              <a:t>;</a:t>
            </a:r>
          </a:p>
          <a:p>
            <a:pPr algn="ctr"/>
            <a:r>
              <a:rPr lang="en-US" sz="3600" b="1" dirty="0" smtClean="0">
                <a:solidFill>
                  <a:srgbClr val="00B0F0"/>
                </a:solidFill>
              </a:rPr>
              <a:t>E-business</a:t>
            </a:r>
            <a:endParaRPr lang="en-US" b="1" dirty="0"/>
          </a:p>
        </p:txBody>
      </p:sp>
      <p:pic>
        <p:nvPicPr>
          <p:cNvPr id="7170" name="Picture 2" descr="e-business க்கான பட முடிவ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752600"/>
            <a:ext cx="5715000" cy="33718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6400" y="76200"/>
            <a:ext cx="537038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Baamini" pitchFamily="2" charset="0"/>
              </a:rPr>
              <a:t> </a:t>
            </a:r>
            <a:r>
              <a:rPr lang="en-US" sz="3600" b="1" dirty="0" smtClean="0">
                <a:solidFill>
                  <a:srgbClr val="00B0F0"/>
                </a:solidFill>
                <a:latin typeface="Baamini" pitchFamily="2" charset="0"/>
              </a:rPr>
              <a:t>,</a:t>
            </a:r>
            <a:r>
              <a:rPr lang="en-US" sz="3600" b="1" dirty="0" err="1" smtClean="0">
                <a:solidFill>
                  <a:srgbClr val="00B0F0"/>
                </a:solidFill>
                <a:latin typeface="Baamini" pitchFamily="2" charset="0"/>
              </a:rPr>
              <a:t>yj;jpudpay</a:t>
            </a:r>
            <a:r>
              <a:rPr lang="en-US" sz="3600" b="1" dirty="0" smtClean="0">
                <a:solidFill>
                  <a:srgbClr val="00B0F0"/>
                </a:solidFill>
                <a:latin typeface="Baamini" pitchFamily="2" charset="0"/>
              </a:rPr>
              <a:t>; </a:t>
            </a:r>
            <a:r>
              <a:rPr lang="en-US" sz="3600" b="1" dirty="0" err="1" smtClean="0">
                <a:solidFill>
                  <a:srgbClr val="00B0F0"/>
                </a:solidFill>
                <a:latin typeface="Baamini" pitchFamily="2" charset="0"/>
              </a:rPr>
              <a:t>Rfhjhuk</a:t>
            </a:r>
            <a:r>
              <a:rPr lang="en-US" sz="3600" b="1" dirty="0" smtClean="0">
                <a:solidFill>
                  <a:srgbClr val="00B0F0"/>
                </a:solidFill>
                <a:latin typeface="Baamini" pitchFamily="2" charset="0"/>
              </a:rPr>
              <a:t>; </a:t>
            </a:r>
          </a:p>
          <a:p>
            <a:pPr algn="ctr"/>
            <a:r>
              <a:rPr lang="en-US" sz="3600" b="1" dirty="0" smtClean="0">
                <a:solidFill>
                  <a:srgbClr val="00B0F0"/>
                </a:solidFill>
              </a:rPr>
              <a:t>E-health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1219200"/>
            <a:ext cx="7391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Baamini" pitchFamily="2" charset="0"/>
              </a:rPr>
              <a:t>jfty</a:t>
            </a:r>
            <a:r>
              <a:rPr lang="en-US" sz="2800" b="1" dirty="0" smtClean="0">
                <a:latin typeface="Baamini" pitchFamily="2" charset="0"/>
              </a:rPr>
              <a:t>; </a:t>
            </a:r>
            <a:r>
              <a:rPr lang="en-US" sz="2800" b="1" dirty="0" err="1" smtClean="0">
                <a:latin typeface="Baamini" pitchFamily="2" charset="0"/>
              </a:rPr>
              <a:t>njhlu;ghly</a:t>
            </a:r>
            <a:r>
              <a:rPr lang="en-US" sz="2800" b="1" dirty="0" smtClean="0">
                <a:latin typeface="Baamini" pitchFamily="2" charset="0"/>
              </a:rPr>
              <a:t>; </a:t>
            </a:r>
            <a:r>
              <a:rPr lang="en-US" sz="2800" b="1" dirty="0" err="1" smtClean="0">
                <a:latin typeface="Baamini" pitchFamily="2" charset="0"/>
              </a:rPr>
              <a:t>njhopy;El;gtpaiyg</a:t>
            </a:r>
            <a:r>
              <a:rPr lang="en-US" sz="2800" b="1" dirty="0" smtClean="0">
                <a:latin typeface="Baamini" pitchFamily="2" charset="0"/>
              </a:rPr>
              <a:t>; </a:t>
            </a:r>
            <a:r>
              <a:rPr lang="en-US" sz="2800" b="1" dirty="0" err="1" smtClean="0">
                <a:latin typeface="Baamini" pitchFamily="2" charset="0"/>
              </a:rPr>
              <a:t>gad;gLj;jp</a:t>
            </a:r>
            <a:r>
              <a:rPr lang="en-US" sz="2800" b="1" dirty="0" smtClean="0">
                <a:latin typeface="Baamini" pitchFamily="2" charset="0"/>
              </a:rPr>
              <a:t> </a:t>
            </a:r>
            <a:r>
              <a:rPr lang="en-US" sz="2800" b="1" dirty="0" err="1" smtClean="0">
                <a:latin typeface="Baamini" pitchFamily="2" charset="0"/>
              </a:rPr>
              <a:t>Rfhjhu</a:t>
            </a:r>
            <a:r>
              <a:rPr lang="en-US" sz="2800" b="1" dirty="0" smtClean="0">
                <a:latin typeface="Baamini" pitchFamily="2" charset="0"/>
              </a:rPr>
              <a:t> </a:t>
            </a:r>
            <a:r>
              <a:rPr lang="en-US" sz="2800" b="1" dirty="0" err="1" smtClean="0">
                <a:latin typeface="Baamini" pitchFamily="2" charset="0"/>
              </a:rPr>
              <a:t>eltbf;iffspy</a:t>
            </a:r>
            <a:r>
              <a:rPr lang="en-US" sz="2800" b="1" dirty="0" smtClean="0">
                <a:latin typeface="Baamini" pitchFamily="2" charset="0"/>
              </a:rPr>
              <a:t>; &lt;</a:t>
            </a:r>
            <a:r>
              <a:rPr lang="en-US" sz="2800" b="1" dirty="0" err="1" smtClean="0">
                <a:latin typeface="Baamini" pitchFamily="2" charset="0"/>
              </a:rPr>
              <a:t>LgLjy</a:t>
            </a:r>
            <a:r>
              <a:rPr lang="en-US" sz="2800" b="1" dirty="0" smtClean="0">
                <a:latin typeface="Baamini" pitchFamily="2" charset="0"/>
              </a:rPr>
              <a:t>; ,</a:t>
            </a:r>
            <a:r>
              <a:rPr lang="en-US" sz="2800" b="1" dirty="0" err="1" smtClean="0">
                <a:latin typeface="Baamini" pitchFamily="2" charset="0"/>
              </a:rPr>
              <a:t>JthFk</a:t>
            </a:r>
            <a:r>
              <a:rPr lang="en-US" sz="2800" b="1" dirty="0" smtClean="0">
                <a:latin typeface="Baamini" pitchFamily="2" charset="0"/>
              </a:rPr>
              <a:t>.; </a:t>
            </a:r>
            <a:endParaRPr lang="en-US" sz="2800" b="1" dirty="0">
              <a:latin typeface="Baamini" pitchFamily="2" charset="0"/>
            </a:endParaRPr>
          </a:p>
        </p:txBody>
      </p:sp>
      <p:pic>
        <p:nvPicPr>
          <p:cNvPr id="6146" name="Picture 2" descr="e-health meaning க்கான பட முடிவ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667000"/>
            <a:ext cx="7315200" cy="4038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5000" y="228600"/>
            <a:ext cx="54825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dirty="0" smtClean="0">
                <a:latin typeface="Baamini" pitchFamily="2" charset="0"/>
              </a:rPr>
              <a:t> </a:t>
            </a:r>
            <a:r>
              <a:rPr lang="en-US" sz="3600" dirty="0" smtClean="0">
                <a:solidFill>
                  <a:srgbClr val="00B0F0"/>
                </a:solidFill>
                <a:latin typeface="Baamini" pitchFamily="2" charset="0"/>
              </a:rPr>
              <a:t>,</a:t>
            </a:r>
            <a:r>
              <a:rPr lang="en-US" sz="3600" dirty="0" err="1" smtClean="0">
                <a:solidFill>
                  <a:srgbClr val="00B0F0"/>
                </a:solidFill>
                <a:latin typeface="Baamini" pitchFamily="2" charset="0"/>
              </a:rPr>
              <a:t>yj;jpudpay</a:t>
            </a:r>
            <a:r>
              <a:rPr lang="en-US" sz="3600" dirty="0" smtClean="0">
                <a:solidFill>
                  <a:srgbClr val="00B0F0"/>
                </a:solidFill>
                <a:latin typeface="Baamini" pitchFamily="2" charset="0"/>
              </a:rPr>
              <a:t>; </a:t>
            </a:r>
            <a:r>
              <a:rPr lang="en-US" sz="3600" dirty="0" err="1" smtClean="0">
                <a:solidFill>
                  <a:srgbClr val="00B0F0"/>
                </a:solidFill>
                <a:latin typeface="Baamini" pitchFamily="2" charset="0"/>
              </a:rPr>
              <a:t>murhq;fk</a:t>
            </a:r>
            <a:r>
              <a:rPr lang="en-US" sz="3600" dirty="0" smtClean="0">
                <a:solidFill>
                  <a:srgbClr val="00B0F0"/>
                </a:solidFill>
                <a:latin typeface="Baamini" pitchFamily="2" charset="0"/>
              </a:rPr>
              <a:t>;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1219200"/>
            <a:ext cx="7620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err="1" smtClean="0">
                <a:latin typeface="Baamini" pitchFamily="2" charset="0"/>
              </a:rPr>
              <a:t>Xu</a:t>
            </a:r>
            <a:r>
              <a:rPr lang="en-US" sz="3200" b="1" dirty="0" smtClean="0">
                <a:latin typeface="Baamini" pitchFamily="2" charset="0"/>
              </a:rPr>
              <a:t>; </a:t>
            </a:r>
            <a:r>
              <a:rPr lang="en-US" sz="3200" b="1" dirty="0" err="1" smtClean="0">
                <a:latin typeface="Baamini" pitchFamily="2" charset="0"/>
              </a:rPr>
              <a:t>murhq;fk</a:t>
            </a:r>
            <a:r>
              <a:rPr lang="en-US" sz="3200" b="1" dirty="0" smtClean="0">
                <a:latin typeface="Baamini" pitchFamily="2" charset="0"/>
              </a:rPr>
              <a:t>; </a:t>
            </a:r>
            <a:r>
              <a:rPr lang="en-US" sz="3200" b="1" dirty="0" err="1" smtClean="0">
                <a:latin typeface="Baamini" pitchFamily="2" charset="0"/>
              </a:rPr>
              <a:t>jfty</a:t>
            </a:r>
            <a:r>
              <a:rPr lang="en-US" sz="3200" b="1" dirty="0" smtClean="0">
                <a:latin typeface="Baamini" pitchFamily="2" charset="0"/>
              </a:rPr>
              <a:t>; </a:t>
            </a:r>
            <a:r>
              <a:rPr lang="en-US" sz="3200" b="1" dirty="0" err="1" smtClean="0">
                <a:latin typeface="Baamini" pitchFamily="2" charset="0"/>
              </a:rPr>
              <a:t>njhlu;ghly</a:t>
            </a:r>
            <a:r>
              <a:rPr lang="en-US" sz="3200" b="1" dirty="0" smtClean="0">
                <a:latin typeface="Baamini" pitchFamily="2" charset="0"/>
              </a:rPr>
              <a:t>; </a:t>
            </a:r>
            <a:r>
              <a:rPr lang="en-US" sz="3200" b="1" dirty="0" err="1" smtClean="0">
                <a:latin typeface="Baamini" pitchFamily="2" charset="0"/>
              </a:rPr>
              <a:t>njhopEl;gtpaiyg</a:t>
            </a:r>
            <a:r>
              <a:rPr lang="en-US" sz="3200" b="1" dirty="0" smtClean="0">
                <a:latin typeface="Baamini" pitchFamily="2" charset="0"/>
              </a:rPr>
              <a:t>; </a:t>
            </a:r>
            <a:r>
              <a:rPr lang="en-US" sz="3200" b="1" dirty="0" err="1" smtClean="0">
                <a:latin typeface="Baamini" pitchFamily="2" charset="0"/>
              </a:rPr>
              <a:t>gad;gLj;jpj</a:t>
            </a:r>
            <a:r>
              <a:rPr lang="en-US" sz="3200" b="1" dirty="0" smtClean="0">
                <a:latin typeface="Baamini" pitchFamily="2" charset="0"/>
              </a:rPr>
              <a:t>; </a:t>
            </a:r>
            <a:r>
              <a:rPr lang="en-US" sz="3200" b="1" dirty="0" err="1" smtClean="0">
                <a:latin typeface="Baamini" pitchFamily="2" charset="0"/>
              </a:rPr>
              <a:t>jdJ</a:t>
            </a:r>
            <a:r>
              <a:rPr lang="en-US" sz="3200" b="1" dirty="0" smtClean="0">
                <a:latin typeface="Baamini" pitchFamily="2" charset="0"/>
              </a:rPr>
              <a:t> </a:t>
            </a:r>
            <a:r>
              <a:rPr lang="en-US" sz="3200" b="1" dirty="0" err="1" smtClean="0">
                <a:latin typeface="Baamini" pitchFamily="2" charset="0"/>
              </a:rPr>
              <a:t>ehl;bd</a:t>
            </a:r>
            <a:r>
              <a:rPr lang="en-US" sz="3200" b="1" dirty="0" smtClean="0">
                <a:latin typeface="Baamini" pitchFamily="2" charset="0"/>
              </a:rPr>
              <a:t>; </a:t>
            </a:r>
            <a:r>
              <a:rPr lang="en-US" sz="3200" b="1" dirty="0" err="1" smtClean="0">
                <a:latin typeface="Baamini" pitchFamily="2" charset="0"/>
              </a:rPr>
              <a:t>gpuirfSlDk</a:t>
            </a:r>
            <a:r>
              <a:rPr lang="en-US" sz="3200" b="1" dirty="0" smtClean="0">
                <a:latin typeface="Baamini" pitchFamily="2" charset="0"/>
              </a:rPr>
              <a:t>; </a:t>
            </a:r>
            <a:r>
              <a:rPr lang="en-US" sz="3200" b="1" dirty="0" err="1" smtClean="0">
                <a:latin typeface="Baamini" pitchFamily="2" charset="0"/>
              </a:rPr>
              <a:t>fk;gdpfs</a:t>
            </a:r>
            <a:r>
              <a:rPr lang="en-US" sz="3200" b="1" dirty="0" smtClean="0">
                <a:latin typeface="Baamini" pitchFamily="2" charset="0"/>
              </a:rPr>
              <a:t>; &gt; </a:t>
            </a:r>
            <a:r>
              <a:rPr lang="en-US" sz="3200" b="1" dirty="0" err="1" smtClean="0">
                <a:latin typeface="Baamini" pitchFamily="2" charset="0"/>
              </a:rPr>
              <a:t>murhq;f</a:t>
            </a:r>
            <a:r>
              <a:rPr lang="en-US" sz="3200" b="1" dirty="0" smtClean="0">
                <a:latin typeface="Baamini" pitchFamily="2" charset="0"/>
              </a:rPr>
              <a:t> </a:t>
            </a:r>
            <a:r>
              <a:rPr lang="en-US" sz="3200" b="1" dirty="0" err="1" smtClean="0">
                <a:latin typeface="Baamini" pitchFamily="2" charset="0"/>
              </a:rPr>
              <a:t>mikaq;fs</a:t>
            </a:r>
            <a:r>
              <a:rPr lang="en-US" sz="3200" b="1" dirty="0" smtClean="0">
                <a:latin typeface="Baamini" pitchFamily="2" charset="0"/>
              </a:rPr>
              <a:t>;&gt; </a:t>
            </a:r>
            <a:r>
              <a:rPr lang="en-US" sz="3200" b="1" dirty="0" err="1" smtClean="0">
                <a:latin typeface="Baamini" pitchFamily="2" charset="0"/>
              </a:rPr>
              <a:t>murhq;f</a:t>
            </a:r>
            <a:r>
              <a:rPr lang="en-US" sz="3200" b="1" dirty="0" smtClean="0">
                <a:latin typeface="Baamini" pitchFamily="2" charset="0"/>
              </a:rPr>
              <a:t> </a:t>
            </a:r>
            <a:r>
              <a:rPr lang="en-US" sz="3200" b="1" dirty="0" err="1" smtClean="0">
                <a:latin typeface="Baamini" pitchFamily="2" charset="0"/>
              </a:rPr>
              <a:t>rhu;gw;w</a:t>
            </a:r>
            <a:r>
              <a:rPr lang="en-US" sz="3200" b="1" dirty="0" smtClean="0">
                <a:latin typeface="Baamini" pitchFamily="2" charset="0"/>
              </a:rPr>
              <a:t> </a:t>
            </a:r>
            <a:r>
              <a:rPr lang="en-US" sz="3200" b="1" dirty="0" err="1" smtClean="0">
                <a:latin typeface="Baamini" pitchFamily="2" charset="0"/>
              </a:rPr>
              <a:t>mikaq;fs</a:t>
            </a:r>
            <a:r>
              <a:rPr lang="en-US" sz="3200" b="1" dirty="0" smtClean="0">
                <a:latin typeface="Baamini" pitchFamily="2" charset="0"/>
              </a:rPr>
              <a:t>;&gt; </a:t>
            </a:r>
            <a:r>
              <a:rPr lang="en-US" sz="3200" b="1" dirty="0" err="1" smtClean="0">
                <a:latin typeface="Baamini" pitchFamily="2" charset="0"/>
              </a:rPr>
              <a:t>NtW</a:t>
            </a:r>
            <a:r>
              <a:rPr lang="en-US" sz="3200" b="1" dirty="0" smtClean="0">
                <a:latin typeface="Baamini" pitchFamily="2" charset="0"/>
              </a:rPr>
              <a:t> </a:t>
            </a:r>
            <a:r>
              <a:rPr lang="en-US" sz="3200" b="1" dirty="0" err="1" smtClean="0">
                <a:latin typeface="Baamini" pitchFamily="2" charset="0"/>
              </a:rPr>
              <a:t>murhq;fq;fs</a:t>
            </a:r>
            <a:r>
              <a:rPr lang="en-US" sz="3200" b="1" dirty="0" smtClean="0">
                <a:latin typeface="Baamini" pitchFamily="2" charset="0"/>
              </a:rPr>
              <a:t>; </a:t>
            </a:r>
            <a:r>
              <a:rPr lang="en-US" sz="3200" b="1" dirty="0" err="1" smtClean="0">
                <a:latin typeface="Baamini" pitchFamily="2" charset="0"/>
              </a:rPr>
              <a:t>Mfpatw;WlDk</a:t>
            </a:r>
            <a:r>
              <a:rPr lang="en-US" sz="3200" b="1" dirty="0" smtClean="0">
                <a:latin typeface="Baamini" pitchFamily="2" charset="0"/>
              </a:rPr>
              <a:t>; </a:t>
            </a:r>
            <a:r>
              <a:rPr lang="en-US" sz="3200" b="1" dirty="0" err="1" smtClean="0">
                <a:latin typeface="Baamini" pitchFamily="2" charset="0"/>
              </a:rPr>
              <a:t>njhlu;Glikfisg</a:t>
            </a:r>
            <a:r>
              <a:rPr lang="en-US" sz="3200" b="1" dirty="0" smtClean="0">
                <a:latin typeface="Baamini" pitchFamily="2" charset="0"/>
              </a:rPr>
              <a:t>; </a:t>
            </a:r>
            <a:r>
              <a:rPr lang="en-US" sz="3200" b="1" dirty="0" err="1" smtClean="0">
                <a:latin typeface="Baamini" pitchFamily="2" charset="0"/>
              </a:rPr>
              <a:t>Ngzy</a:t>
            </a:r>
            <a:r>
              <a:rPr lang="en-US" sz="3200" b="1" dirty="0" smtClean="0">
                <a:latin typeface="Baamini" pitchFamily="2" charset="0"/>
              </a:rPr>
              <a:t>; ,</a:t>
            </a:r>
            <a:r>
              <a:rPr lang="en-US" sz="3200" b="1" dirty="0" err="1" smtClean="0">
                <a:latin typeface="Baamini" pitchFamily="2" charset="0"/>
              </a:rPr>
              <a:t>yj;jpudpay</a:t>
            </a:r>
            <a:r>
              <a:rPr lang="en-US" sz="3200" b="1" dirty="0" smtClean="0">
                <a:latin typeface="Baamini" pitchFamily="2" charset="0"/>
              </a:rPr>
              <a:t>; </a:t>
            </a:r>
            <a:r>
              <a:rPr lang="en-US" sz="3200" b="1" dirty="0" err="1" smtClean="0">
                <a:latin typeface="Baamini" pitchFamily="2" charset="0"/>
              </a:rPr>
              <a:t>murhq;fk</a:t>
            </a:r>
            <a:r>
              <a:rPr lang="en-US" sz="3200" b="1" dirty="0" smtClean="0">
                <a:latin typeface="Baamini" pitchFamily="2" charset="0"/>
              </a:rPr>
              <a:t>; (</a:t>
            </a:r>
            <a:r>
              <a:rPr lang="en-US" sz="3200" b="1" dirty="0" smtClean="0"/>
              <a:t>e-government</a:t>
            </a:r>
            <a:r>
              <a:rPr lang="en-US" sz="3200" b="1" dirty="0" smtClean="0">
                <a:latin typeface="Baamini" pitchFamily="2" charset="0"/>
              </a:rPr>
              <a:t>) </a:t>
            </a:r>
            <a:r>
              <a:rPr lang="en-US" sz="3200" b="1" dirty="0" err="1" smtClean="0">
                <a:latin typeface="Baamini" pitchFamily="2" charset="0"/>
              </a:rPr>
              <a:t>vdg;gLk</a:t>
            </a:r>
            <a:r>
              <a:rPr lang="en-US" sz="3200" dirty="0" smtClean="0">
                <a:latin typeface="Baamini" pitchFamily="2" charset="0"/>
              </a:rPr>
              <a:t>;</a:t>
            </a:r>
            <a:endParaRPr lang="en-US" sz="3200" dirty="0">
              <a:latin typeface="Baamini" pitchFamily="2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B0F0"/>
                </a:solidFill>
                <a:latin typeface="Baamini" pitchFamily="2" charset="0"/>
              </a:rPr>
              <a:t>,</a:t>
            </a:r>
            <a:r>
              <a:rPr lang="en-US" sz="3600" b="1" dirty="0" err="1" smtClean="0">
                <a:solidFill>
                  <a:srgbClr val="00B0F0"/>
                </a:solidFill>
                <a:latin typeface="Baamini" pitchFamily="2" charset="0"/>
              </a:rPr>
              <a:t>yj;jpudpay</a:t>
            </a:r>
            <a:r>
              <a:rPr lang="en-US" sz="3600" b="1" dirty="0" smtClean="0">
                <a:solidFill>
                  <a:srgbClr val="00B0F0"/>
                </a:solidFill>
                <a:latin typeface="Baamini" pitchFamily="2" charset="0"/>
              </a:rPr>
              <a:t>; </a:t>
            </a:r>
            <a:r>
              <a:rPr lang="en-US" sz="3600" b="1" dirty="0" err="1" smtClean="0">
                <a:solidFill>
                  <a:srgbClr val="00B0F0"/>
                </a:solidFill>
                <a:latin typeface="Baamini" pitchFamily="2" charset="0"/>
              </a:rPr>
              <a:t>murhq;fj;Jld</a:t>
            </a:r>
            <a:r>
              <a:rPr lang="en-US" sz="3600" b="1" dirty="0" smtClean="0">
                <a:solidFill>
                  <a:srgbClr val="00B0F0"/>
                </a:solidFill>
                <a:latin typeface="Baamini" pitchFamily="2" charset="0"/>
              </a:rPr>
              <a:t>; </a:t>
            </a:r>
            <a:r>
              <a:rPr lang="en-US" sz="3600" b="1" dirty="0" err="1" smtClean="0">
                <a:solidFill>
                  <a:srgbClr val="00B0F0"/>
                </a:solidFill>
                <a:latin typeface="Baamini" pitchFamily="2" charset="0"/>
              </a:rPr>
              <a:t>njhlu;Ggl;l</a:t>
            </a:r>
            <a:r>
              <a:rPr lang="en-US" sz="3600" b="1" dirty="0" smtClean="0">
                <a:solidFill>
                  <a:srgbClr val="00B0F0"/>
                </a:solidFill>
                <a:latin typeface="Baamini" pitchFamily="2" charset="0"/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  <a:latin typeface="Baamini" pitchFamily="2" charset="0"/>
              </a:rPr>
              <a:t>tiyj;jsq;fs</a:t>
            </a:r>
            <a:r>
              <a:rPr lang="en-US" sz="3600" b="1" dirty="0" smtClean="0">
                <a:solidFill>
                  <a:srgbClr val="00B0F0"/>
                </a:solidFill>
                <a:latin typeface="Baamini" pitchFamily="2" charset="0"/>
              </a:rPr>
              <a:t>; </a:t>
            </a:r>
            <a:r>
              <a:rPr lang="en-US" sz="3600" b="1" dirty="0" err="1" smtClean="0">
                <a:solidFill>
                  <a:srgbClr val="00B0F0"/>
                </a:solidFill>
                <a:latin typeface="Baamini" pitchFamily="2" charset="0"/>
              </a:rPr>
              <a:t>rpy</a:t>
            </a:r>
            <a:r>
              <a:rPr lang="en-US" sz="3600" b="1" dirty="0" smtClean="0">
                <a:solidFill>
                  <a:srgbClr val="00B0F0"/>
                </a:solidFill>
                <a:latin typeface="Baamini" pitchFamily="2" charset="0"/>
              </a:rPr>
              <a:t>…..</a:t>
            </a:r>
            <a:endParaRPr lang="en-US" sz="3600" b="1" dirty="0">
              <a:solidFill>
                <a:srgbClr val="00B0F0"/>
              </a:solidFill>
              <a:latin typeface="Baamini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981200"/>
            <a:ext cx="8763000" cy="3733800"/>
          </a:xfrm>
        </p:spPr>
        <p:txBody>
          <a:bodyPr>
            <a:normAutofit fontScale="85000" lnSpcReduction="20000"/>
          </a:bodyPr>
          <a:lstStyle/>
          <a:p>
            <a:pPr algn="l">
              <a:lnSpc>
                <a:spcPct val="200000"/>
              </a:lnSpc>
            </a:pPr>
            <a:r>
              <a:rPr lang="en-US" sz="2800" b="1" dirty="0" smtClean="0">
                <a:hlinkClick r:id="rId2"/>
              </a:rPr>
              <a:t>www.survey.gov.lk</a:t>
            </a:r>
            <a:r>
              <a:rPr lang="en-US" sz="2800" b="1" dirty="0" smtClean="0"/>
              <a:t>  </a:t>
            </a:r>
            <a:r>
              <a:rPr lang="en-US" sz="2800" b="1" dirty="0" smtClean="0">
                <a:solidFill>
                  <a:schemeClr val="tx1"/>
                </a:solidFill>
              </a:rPr>
              <a:t>-</a:t>
            </a:r>
            <a:r>
              <a:rPr lang="en-US" sz="2800" b="1" dirty="0" smtClean="0"/>
              <a:t>    </a:t>
            </a:r>
            <a:r>
              <a:rPr lang="en-US" sz="2800" b="1" dirty="0" smtClean="0">
                <a:solidFill>
                  <a:schemeClr val="tx1"/>
                </a:solidFill>
                <a:latin typeface="Baamini" pitchFamily="2" charset="0"/>
              </a:rPr>
              <a:t>,</a:t>
            </a:r>
            <a:r>
              <a:rPr lang="en-US" sz="2800" b="1" dirty="0" err="1" smtClean="0">
                <a:solidFill>
                  <a:schemeClr val="tx1"/>
                </a:solidFill>
                <a:latin typeface="Baamini" pitchFamily="2" charset="0"/>
              </a:rPr>
              <a:t>yq;if</a:t>
            </a:r>
            <a:r>
              <a:rPr lang="en-US" sz="2800" b="1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Baamini" pitchFamily="2" charset="0"/>
              </a:rPr>
              <a:t>Ma;Tj</a:t>
            </a:r>
            <a:r>
              <a:rPr lang="en-US" sz="2800" b="1" dirty="0" smtClean="0">
                <a:solidFill>
                  <a:schemeClr val="tx1"/>
                </a:solidFill>
                <a:latin typeface="Baamini" pitchFamily="2" charset="0"/>
              </a:rPr>
              <a:t>; </a:t>
            </a:r>
            <a:r>
              <a:rPr lang="en-US" sz="2800" b="1" dirty="0" err="1" smtClean="0">
                <a:solidFill>
                  <a:schemeClr val="tx1"/>
                </a:solidFill>
                <a:latin typeface="Baamini" pitchFamily="2" charset="0"/>
              </a:rPr>
              <a:t>jpizf;fsk</a:t>
            </a:r>
            <a:r>
              <a:rPr lang="en-US" sz="2800" b="1" dirty="0" smtClean="0">
                <a:solidFill>
                  <a:schemeClr val="tx1"/>
                </a:solidFill>
                <a:latin typeface="Baamini" pitchFamily="2" charset="0"/>
              </a:rPr>
              <a:t>;</a:t>
            </a:r>
            <a:endParaRPr lang="en-US" sz="2800" b="1" dirty="0" smtClean="0"/>
          </a:p>
          <a:p>
            <a:pPr algn="l">
              <a:lnSpc>
                <a:spcPct val="200000"/>
              </a:lnSpc>
            </a:pPr>
            <a:r>
              <a:rPr lang="en-US" sz="2800" b="1" dirty="0" smtClean="0">
                <a:hlinkClick r:id="rId3"/>
              </a:rPr>
              <a:t>www.edupub.gov.lk </a:t>
            </a:r>
            <a:r>
              <a:rPr lang="en-US" sz="2800" b="1" dirty="0" smtClean="0">
                <a:solidFill>
                  <a:schemeClr val="tx1"/>
                </a:solidFill>
                <a:hlinkClick r:id="rId3"/>
              </a:rPr>
              <a:t>-</a:t>
            </a:r>
            <a:r>
              <a:rPr lang="en-US" sz="2800" b="1" dirty="0" smtClean="0"/>
              <a:t>    </a:t>
            </a:r>
            <a:r>
              <a:rPr lang="en-US" sz="2800" b="1" dirty="0" err="1" smtClean="0">
                <a:solidFill>
                  <a:schemeClr val="tx1"/>
                </a:solidFill>
                <a:latin typeface="Baamini" pitchFamily="2" charset="0"/>
              </a:rPr>
              <a:t>fy;tp</a:t>
            </a:r>
            <a:r>
              <a:rPr lang="en-US" sz="2800" b="1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Baamini" pitchFamily="2" charset="0"/>
              </a:rPr>
              <a:t>ntspaPl;Lj</a:t>
            </a:r>
            <a:r>
              <a:rPr lang="en-US" sz="2800" b="1" dirty="0" smtClean="0">
                <a:solidFill>
                  <a:schemeClr val="tx1"/>
                </a:solidFill>
                <a:latin typeface="Baamini" pitchFamily="2" charset="0"/>
              </a:rPr>
              <a:t>; </a:t>
            </a:r>
            <a:r>
              <a:rPr lang="en-US" sz="2800" b="1" dirty="0" err="1" smtClean="0">
                <a:solidFill>
                  <a:schemeClr val="tx1"/>
                </a:solidFill>
                <a:latin typeface="Baamini" pitchFamily="2" charset="0"/>
              </a:rPr>
              <a:t>jpizf;fsk</a:t>
            </a:r>
            <a:r>
              <a:rPr lang="en-US" sz="2800" b="1" dirty="0" smtClean="0">
                <a:solidFill>
                  <a:schemeClr val="tx1"/>
                </a:solidFill>
                <a:latin typeface="Baamini" pitchFamily="2" charset="0"/>
              </a:rPr>
              <a:t>;</a:t>
            </a:r>
            <a:endParaRPr lang="en-US" sz="2800" b="1" dirty="0" smtClean="0"/>
          </a:p>
          <a:p>
            <a:pPr algn="l">
              <a:lnSpc>
                <a:spcPct val="200000"/>
              </a:lnSpc>
            </a:pPr>
            <a:r>
              <a:rPr lang="en-US" sz="2800" b="1" dirty="0" smtClean="0">
                <a:hlinkClick r:id="rId4"/>
              </a:rPr>
              <a:t>www.gov.lk</a:t>
            </a:r>
            <a:r>
              <a:rPr lang="en-US" sz="2800" b="1" dirty="0" smtClean="0"/>
              <a:t>   		 </a:t>
            </a:r>
            <a:r>
              <a:rPr lang="en-US" sz="2800" b="1" dirty="0" smtClean="0">
                <a:solidFill>
                  <a:schemeClr val="tx1"/>
                </a:solidFill>
              </a:rPr>
              <a:t>-  </a:t>
            </a:r>
            <a:r>
              <a:rPr lang="en-US" sz="2800" b="1" dirty="0" smtClean="0">
                <a:solidFill>
                  <a:schemeClr val="tx1"/>
                </a:solidFill>
                <a:latin typeface="Baamini" pitchFamily="2" charset="0"/>
              </a:rPr>
              <a:t>,</a:t>
            </a:r>
            <a:r>
              <a:rPr lang="en-US" sz="2800" b="1" dirty="0" err="1" smtClean="0">
                <a:solidFill>
                  <a:schemeClr val="tx1"/>
                </a:solidFill>
                <a:latin typeface="Baamini" pitchFamily="2" charset="0"/>
              </a:rPr>
              <a:t>yq;if</a:t>
            </a:r>
            <a:r>
              <a:rPr lang="en-US" sz="2800" b="1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Baamini" pitchFamily="2" charset="0"/>
              </a:rPr>
              <a:t>murhq;f</a:t>
            </a:r>
            <a:r>
              <a:rPr lang="en-US" sz="2800" b="1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Baamini" pitchFamily="2" charset="0"/>
              </a:rPr>
              <a:t>jfty</a:t>
            </a:r>
            <a:r>
              <a:rPr lang="en-US" sz="2800" b="1" dirty="0" smtClean="0">
                <a:solidFill>
                  <a:schemeClr val="tx1"/>
                </a:solidFill>
                <a:latin typeface="Baamini" pitchFamily="2" charset="0"/>
              </a:rPr>
              <a:t>; </a:t>
            </a:r>
            <a:r>
              <a:rPr lang="en-US" sz="2800" b="1" dirty="0" err="1" smtClean="0">
                <a:solidFill>
                  <a:schemeClr val="tx1"/>
                </a:solidFill>
                <a:latin typeface="Baamini" pitchFamily="2" charset="0"/>
              </a:rPr>
              <a:t>epiyak</a:t>
            </a:r>
            <a:r>
              <a:rPr lang="en-US" sz="2800" b="1" dirty="0" smtClean="0">
                <a:solidFill>
                  <a:schemeClr val="tx1"/>
                </a:solidFill>
                <a:latin typeface="Baamini" pitchFamily="2" charset="0"/>
              </a:rPr>
              <a:t>;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</a:p>
          <a:p>
            <a:pPr algn="l">
              <a:lnSpc>
                <a:spcPct val="200000"/>
              </a:lnSpc>
            </a:pPr>
            <a:r>
              <a:rPr lang="en-US" sz="2800" b="1" dirty="0" smtClean="0">
                <a:hlinkClick r:id="rId5"/>
              </a:rPr>
              <a:t>www.moe.gov.lk</a:t>
            </a:r>
            <a:r>
              <a:rPr lang="en-US" sz="2800" b="1" dirty="0" smtClean="0"/>
              <a:t>         </a:t>
            </a:r>
            <a:r>
              <a:rPr lang="en-US" sz="2800" b="1" dirty="0" smtClean="0">
                <a:solidFill>
                  <a:schemeClr val="tx1"/>
                </a:solidFill>
              </a:rPr>
              <a:t>-</a:t>
            </a:r>
            <a:r>
              <a:rPr lang="en-US" sz="2800" b="1" dirty="0" smtClean="0">
                <a:solidFill>
                  <a:schemeClr val="tx1"/>
                </a:solidFill>
                <a:latin typeface="Baamini" pitchFamily="2" charset="0"/>
              </a:rPr>
              <a:t> ,</a:t>
            </a:r>
            <a:r>
              <a:rPr lang="en-US" sz="2800" b="1" dirty="0" err="1" smtClean="0">
                <a:solidFill>
                  <a:schemeClr val="tx1"/>
                </a:solidFill>
                <a:latin typeface="Baamini" pitchFamily="2" charset="0"/>
              </a:rPr>
              <a:t>yq;if</a:t>
            </a:r>
            <a:r>
              <a:rPr lang="en-US" sz="2800" b="1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Baamini" pitchFamily="2" charset="0"/>
              </a:rPr>
              <a:t>fy;tp</a:t>
            </a:r>
            <a:r>
              <a:rPr lang="en-US" sz="2800" b="1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Baamini" pitchFamily="2" charset="0"/>
              </a:rPr>
              <a:t>mikr;R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algn="l">
              <a:lnSpc>
                <a:spcPct val="200000"/>
              </a:lnSpc>
            </a:pPr>
            <a:r>
              <a:rPr lang="en-US" sz="2800" b="1" dirty="0" smtClean="0">
                <a:hlinkClick r:id="rId6"/>
              </a:rPr>
              <a:t>www.news.lk</a:t>
            </a:r>
            <a:r>
              <a:rPr lang="en-US" sz="2800" b="1" dirty="0" smtClean="0"/>
              <a:t>   	</a:t>
            </a:r>
            <a:r>
              <a:rPr lang="en-US" sz="2800" b="1" dirty="0" smtClean="0">
                <a:solidFill>
                  <a:schemeClr val="tx1"/>
                </a:solidFill>
              </a:rPr>
              <a:t>- </a:t>
            </a:r>
            <a:r>
              <a:rPr lang="en-US" sz="2800" b="1" dirty="0" smtClean="0">
                <a:solidFill>
                  <a:schemeClr val="tx1"/>
                </a:solidFill>
                <a:latin typeface="Baamini" pitchFamily="2" charset="0"/>
              </a:rPr>
              <a:t>,</a:t>
            </a:r>
            <a:r>
              <a:rPr lang="en-US" sz="2800" b="1" dirty="0" err="1" smtClean="0">
                <a:solidFill>
                  <a:schemeClr val="tx1"/>
                </a:solidFill>
                <a:latin typeface="Baamini" pitchFamily="2" charset="0"/>
              </a:rPr>
              <a:t>yq;if</a:t>
            </a:r>
            <a:r>
              <a:rPr lang="en-US" sz="2800" b="1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Baamini" pitchFamily="2" charset="0"/>
              </a:rPr>
              <a:t>murhq;f</a:t>
            </a:r>
            <a:r>
              <a:rPr lang="en-US" sz="2800" b="1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Baamini" pitchFamily="2" charset="0"/>
              </a:rPr>
              <a:t>nra;jpfs</a:t>
            </a:r>
            <a:r>
              <a:rPr lang="en-US" sz="2800" b="1" dirty="0" smtClean="0">
                <a:solidFill>
                  <a:schemeClr val="tx1"/>
                </a:solidFill>
                <a:latin typeface="Baamini" pitchFamily="2" charset="0"/>
              </a:rPr>
              <a:t>;</a:t>
            </a:r>
            <a:endParaRPr lang="en-US" sz="2800" b="1" dirty="0" smtClean="0"/>
          </a:p>
          <a:p>
            <a:endParaRPr lang="en-US" b="1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467</Words>
  <Application>Microsoft Office PowerPoint</Application>
  <PresentationFormat>On-screen Show (4:3)</PresentationFormat>
  <Paragraphs>52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mYtyf jd;dpaq;fp cw;gj;jpfs;</vt:lpstr>
      <vt:lpstr> ,yj;jpudpay; fw;wy;  (e-learning)</vt:lpstr>
      <vt:lpstr>Slide 5</vt:lpstr>
      <vt:lpstr>Slide 6</vt:lpstr>
      <vt:lpstr>Slide 7</vt:lpstr>
      <vt:lpstr>Slide 8</vt:lpstr>
      <vt:lpstr>,yj;jpudpay; murhq;fj;Jld; njhlu;Ggl;l tiyj;jsq;fs; rpy…..</vt:lpstr>
      <vt:lpstr>,yf;fg;gpupg;G Digital divide</vt:lpstr>
      <vt:lpstr>,yj;jpudpay; fopT (e-waste)</vt:lpstr>
      <vt:lpstr>njhopDl;gtpaYld; njhlu;Ggl;l Ntiy tha;g;Gf;fs;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Usan</dc:creator>
  <cp:lastModifiedBy>Usan</cp:lastModifiedBy>
  <cp:revision>48</cp:revision>
  <dcterms:created xsi:type="dcterms:W3CDTF">2018-02-21T05:18:13Z</dcterms:created>
  <dcterms:modified xsi:type="dcterms:W3CDTF">2018-03-06T06:58:10Z</dcterms:modified>
</cp:coreProperties>
</file>