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</p:sldMasterIdLst>
  <p:sldIdLst>
    <p:sldId id="256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0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1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21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45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580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083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7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2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0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1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5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7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E11346C-A906-472A-BBE8-2E8D3B1967A6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204FD02-9B85-4F79-B240-3C59607D1A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0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38199"/>
            <a:ext cx="4343400" cy="1143001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roadway" pitchFamily="82" charset="0"/>
              </a:rPr>
              <a:t>EASY ENGLISH</a:t>
            </a:r>
            <a:br>
              <a:rPr lang="en-US" sz="4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roadway" pitchFamily="82" charset="0"/>
              </a:rPr>
            </a:br>
            <a:r>
              <a:rPr lang="en-US" sz="40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roadway" pitchFamily="82" charset="0"/>
              </a:rPr>
              <a:t>GRADE 8</a:t>
            </a:r>
            <a:endParaRPr lang="en-US" sz="4000" dirty="0">
              <a:solidFill>
                <a:schemeClr val="bg2">
                  <a:lumMod val="20000"/>
                  <a:lumOff val="80000"/>
                </a:schemeClr>
              </a:solidFill>
              <a:latin typeface="Broadway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7467600" cy="9906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ZONAL EDUCATION OFFICE- EMBILIPITIYA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Brush Script MT" pitchFamily="66" charset="0"/>
              </a:rPr>
              <a:t>                                                        Prepared by – Ms.D.A.N.Lakmali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Brush Script MT" pitchFamily="66" charset="0"/>
              </a:rPr>
              <a:t>                                                  R/</a:t>
            </a:r>
            <a:r>
              <a:rPr lang="en-US" sz="2400" dirty="0" err="1" smtClean="0">
                <a:solidFill>
                  <a:srgbClr val="7030A0"/>
                </a:solidFill>
                <a:latin typeface="Brush Script MT" pitchFamily="66" charset="0"/>
              </a:rPr>
              <a:t>Emb</a:t>
            </a:r>
            <a:r>
              <a:rPr lang="en-US" sz="2400" dirty="0" smtClean="0">
                <a:solidFill>
                  <a:srgbClr val="7030A0"/>
                </a:solidFill>
                <a:latin typeface="Brush Script MT" pitchFamily="66" charset="0"/>
              </a:rPr>
              <a:t>/</a:t>
            </a:r>
            <a:r>
              <a:rPr lang="en-US" sz="2400" dirty="0" err="1" smtClean="0">
                <a:solidFill>
                  <a:srgbClr val="7030A0"/>
                </a:solidFill>
                <a:latin typeface="Brush Script MT" pitchFamily="66" charset="0"/>
              </a:rPr>
              <a:t>Mulendiyawala</a:t>
            </a:r>
            <a:r>
              <a:rPr lang="en-US" sz="2400" dirty="0" smtClean="0">
                <a:solidFill>
                  <a:srgbClr val="7030A0"/>
                </a:solidFill>
                <a:latin typeface="Brush Script MT" pitchFamily="66" charset="0"/>
              </a:rPr>
              <a:t> M.V.</a:t>
            </a:r>
          </a:p>
          <a:p>
            <a:endParaRPr lang="en-US" dirty="0">
              <a:solidFill>
                <a:srgbClr val="7030A0"/>
              </a:solidFill>
              <a:latin typeface="Brush Script MT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64"/>
          <a:stretch/>
        </p:blipFill>
        <p:spPr>
          <a:xfrm>
            <a:off x="762000" y="2362200"/>
            <a:ext cx="3352800" cy="2133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8189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04800"/>
            <a:ext cx="4648200" cy="111283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lgerian" pitchFamily="82" charset="0"/>
              </a:rPr>
              <a:t>UNIT 05</a:t>
            </a:r>
            <a:br>
              <a:rPr lang="en-US" sz="3600" b="1" dirty="0" smtClean="0">
                <a:solidFill>
                  <a:srgbClr val="C00000"/>
                </a:solidFill>
                <a:latin typeface="Algerian" pitchFamily="82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lgerian" pitchFamily="82" charset="0"/>
              </a:rPr>
              <a:t>BETWEEN THE MILES</a:t>
            </a:r>
            <a:endParaRPr lang="en-US" sz="3600" b="1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105400"/>
            <a:ext cx="7467600" cy="106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Brush Script MT" pitchFamily="66" charset="0"/>
              </a:rPr>
              <a:t>Activity 5.8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Brush Script MT" pitchFamily="66" charset="0"/>
              </a:rPr>
              <a:t>Competency </a:t>
            </a:r>
            <a:r>
              <a:rPr lang="en-US" b="1" dirty="0" smtClean="0">
                <a:solidFill>
                  <a:srgbClr val="002060"/>
                </a:solidFill>
                <a:latin typeface="Brush Script MT" pitchFamily="66" charset="0"/>
              </a:rPr>
              <a:t>Level – 5.1 Uses visual and contextual clues to derive the meaning of the text.</a:t>
            </a:r>
            <a:endParaRPr lang="en-US" b="1" dirty="0">
              <a:solidFill>
                <a:srgbClr val="002060"/>
              </a:solidFill>
              <a:latin typeface="Brush Script MT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981200"/>
            <a:ext cx="4191000" cy="20907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8665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810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Let’s see Lahiru’s photo album.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941766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Hiller Lake(pink Lake) Western Australia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3080266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Athabasca Falls in Canada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5562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Giant’s Causeway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5885765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Jacob’s Well, North of Wimberley, Texas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U.S.A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36" y="1350225"/>
            <a:ext cx="2556164" cy="1543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22"/>
          <a:stretch/>
        </p:blipFill>
        <p:spPr>
          <a:xfrm>
            <a:off x="379917" y="3886200"/>
            <a:ext cx="2515683" cy="14958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670" y="1143000"/>
            <a:ext cx="1743075" cy="175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36" y="3947428"/>
            <a:ext cx="1828800" cy="19383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7444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309357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Match the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description in A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pictures in B.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795" y="1648507"/>
            <a:ext cx="4561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This is the only lake that has colourful water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345" y="2514600"/>
            <a:ext cx="2604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This is a powerful and picturesque waterfall in Jasper National Park in Canada</a:t>
            </a:r>
            <a:r>
              <a:rPr lang="en-US" b="1" dirty="0" smtClean="0">
                <a:solidFill>
                  <a:srgbClr val="7030A0"/>
                </a:solidFill>
              </a:rPr>
              <a:t>.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170218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is the only UNESCO world heritage site in Northern Ireland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54864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is the largest underwater cave in the world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43100" y="1066800"/>
            <a:ext cx="353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43600" y="1066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352862"/>
            <a:ext cx="1328737" cy="9816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86"/>
          <a:stretch/>
        </p:blipFill>
        <p:spPr>
          <a:xfrm>
            <a:off x="5486400" y="1447800"/>
            <a:ext cx="2071687" cy="10692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430" y="2976264"/>
            <a:ext cx="2090738" cy="8337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010079"/>
            <a:ext cx="1371600" cy="12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7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838200"/>
            <a:ext cx="6324600" cy="5181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1973777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Custom 2">
      <a:dk1>
        <a:srgbClr val="FE66FF"/>
      </a:dk1>
      <a:lt1>
        <a:srgbClr val="E5B9B7"/>
      </a:lt1>
      <a:dk2>
        <a:srgbClr val="B100B2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oundry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121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Office Theme</vt:lpstr>
      <vt:lpstr>Waveform</vt:lpstr>
      <vt:lpstr>Foundry</vt:lpstr>
      <vt:lpstr>Essential</vt:lpstr>
      <vt:lpstr>EASY ENGLISH GRADE 8</vt:lpstr>
      <vt:lpstr>UNIT 05 BETWEEN THE MILES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15</cp:revision>
  <dcterms:created xsi:type="dcterms:W3CDTF">2021-05-09T03:11:00Z</dcterms:created>
  <dcterms:modified xsi:type="dcterms:W3CDTF">2021-05-11T08:53:58Z</dcterms:modified>
</cp:coreProperties>
</file>