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57" r:id="rId8"/>
    <p:sldId id="264" r:id="rId9"/>
    <p:sldId id="258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7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97042"/>
            <a:ext cx="7766936" cy="922625"/>
          </a:xfrm>
        </p:spPr>
        <p:txBody>
          <a:bodyPr/>
          <a:lstStyle/>
          <a:p>
            <a:pPr algn="ctr"/>
            <a:r>
              <a:rPr lang="en-US" dirty="0" err="1">
                <a:latin typeface="Baamini" pitchFamily="2" charset="0"/>
              </a:rPr>
              <a:t>j</a:t>
            </a:r>
            <a:r>
              <a:rPr lang="en-US" dirty="0" err="1" smtClean="0">
                <a:latin typeface="Baamini" pitchFamily="2" charset="0"/>
              </a:rPr>
              <a:t>uk</a:t>
            </a:r>
            <a:r>
              <a:rPr lang="en-US" dirty="0" smtClean="0">
                <a:latin typeface="Baamini" pitchFamily="2" charset="0"/>
              </a:rPr>
              <a:t>; - 06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9253" y="1612231"/>
            <a:ext cx="9071809" cy="3621506"/>
          </a:xfrm>
        </p:spPr>
        <p:txBody>
          <a:bodyPr>
            <a:normAutofit/>
          </a:bodyPr>
          <a:lstStyle/>
          <a:p>
            <a:pPr algn="ctr"/>
            <a:r>
              <a:rPr lang="en-US" sz="6000" dirty="0" err="1" smtClean="0">
                <a:solidFill>
                  <a:srgbClr val="00B0F0"/>
                </a:solidFill>
                <a:latin typeface="Baamini" pitchFamily="2" charset="0"/>
              </a:rPr>
              <a:t>gha;r;rw</a:t>
            </a:r>
            <a:r>
              <a:rPr lang="en-US" sz="6000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6000" dirty="0" err="1" smtClean="0">
                <a:solidFill>
                  <a:srgbClr val="00B0F0"/>
                </a:solidFill>
                <a:latin typeface="Baamini" pitchFamily="2" charset="0"/>
              </a:rPr>
              <a:t>Nfhl;L</a:t>
            </a:r>
            <a:r>
              <a:rPr lang="en-US" sz="60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Baamini" pitchFamily="2" charset="0"/>
              </a:rPr>
              <a:t>tiuglk</a:t>
            </a:r>
            <a:r>
              <a:rPr lang="en-US" sz="6000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GB" sz="6000" dirty="0">
              <a:solidFill>
                <a:srgbClr val="00B0F0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amini" pitchFamily="2" charset="0"/>
              </a:rPr>
              <a:t>,U </a:t>
            </a:r>
            <a:r>
              <a:rPr lang="en-US" dirty="0" err="1" smtClean="0">
                <a:latin typeface="Baamini" pitchFamily="2" charset="0"/>
              </a:rPr>
              <a:t>vz;fis</a:t>
            </a:r>
            <a:r>
              <a:rPr lang="en-US" dirty="0" smtClean="0">
                <a:latin typeface="Baamini" pitchFamily="2" charset="0"/>
              </a:rPr>
              <a:t> $</a:t>
            </a:r>
            <a:r>
              <a:rPr lang="en-US" dirty="0" err="1" smtClean="0">
                <a:latin typeface="Baamini" pitchFamily="2" charset="0"/>
              </a:rPr>
              <a:t>l;Ltjw;fhd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gha;r;rw;Nfhl;Lg</a:t>
            </a:r>
            <a:r>
              <a:rPr lang="en-US" dirty="0" smtClean="0">
                <a:latin typeface="Baamini" pitchFamily="2" charset="0"/>
              </a:rPr>
              <a:t>; </a:t>
            </a:r>
            <a:r>
              <a:rPr lang="en-US" dirty="0" err="1" smtClean="0">
                <a:latin typeface="Baamini" pitchFamily="2" charset="0"/>
              </a:rPr>
              <a:t>glj;jpid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tiuf</a:t>
            </a:r>
            <a:r>
              <a:rPr lang="en-US" dirty="0" smtClean="0">
                <a:latin typeface="Baamini" pitchFamily="2" charset="0"/>
              </a:rPr>
              <a:t>.</a:t>
            </a:r>
            <a:endParaRPr lang="en-GB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81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708358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800" dirty="0" smtClean="0"/>
              <a:t>Thank you….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93417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Baamini" pitchFamily="2" charset="0"/>
              </a:rPr>
              <a:t>gpur;rpidfs</a:t>
            </a:r>
            <a:r>
              <a:rPr lang="en-US" sz="4400" dirty="0" smtClean="0">
                <a:latin typeface="Baamini" pitchFamily="2" charset="0"/>
              </a:rPr>
              <a:t>; </a:t>
            </a:r>
            <a:r>
              <a:rPr lang="en-US" sz="4400" dirty="0" err="1" smtClean="0">
                <a:latin typeface="Baamini" pitchFamily="2" charset="0"/>
              </a:rPr>
              <a:t>vd;git</a:t>
            </a:r>
            <a:r>
              <a:rPr lang="en-US" sz="4400" dirty="0" smtClean="0">
                <a:latin typeface="Baamini" pitchFamily="2" charset="0"/>
              </a:rPr>
              <a:t> …….</a:t>
            </a:r>
            <a:endParaRPr lang="en-GB" sz="4400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err="1" smtClean="0">
                <a:latin typeface="Baamini" pitchFamily="2" charset="0"/>
              </a:rPr>
              <a:t>NjdPH</a:t>
            </a:r>
            <a:r>
              <a:rPr lang="en-US" sz="4400" dirty="0" smtClean="0">
                <a:latin typeface="Baamini" pitchFamily="2" charset="0"/>
              </a:rPr>
              <a:t> </a:t>
            </a:r>
            <a:r>
              <a:rPr lang="en-US" sz="4400" dirty="0" err="1" smtClean="0">
                <a:latin typeface="Baamini" pitchFamily="2" charset="0"/>
              </a:rPr>
              <a:t>jahupj;jy</a:t>
            </a:r>
            <a:r>
              <a:rPr lang="en-US" sz="4400" dirty="0" smtClean="0">
                <a:latin typeface="Baamini" pitchFamily="2" charset="0"/>
              </a:rPr>
              <a:t>;.</a:t>
            </a:r>
          </a:p>
          <a:p>
            <a:r>
              <a:rPr lang="en-US" sz="4400" dirty="0" err="1" smtClean="0">
                <a:latin typeface="Baamini" pitchFamily="2" charset="0"/>
              </a:rPr>
              <a:t>Nff</a:t>
            </a:r>
            <a:r>
              <a:rPr lang="en-US" sz="4400" dirty="0" smtClean="0">
                <a:latin typeface="Baamini" pitchFamily="2" charset="0"/>
              </a:rPr>
              <a:t>; </a:t>
            </a:r>
            <a:r>
              <a:rPr lang="en-US" sz="4400" dirty="0" err="1" smtClean="0">
                <a:latin typeface="Baamini" pitchFamily="2" charset="0"/>
              </a:rPr>
              <a:t>jahupj;jy</a:t>
            </a:r>
            <a:r>
              <a:rPr lang="en-US" sz="4400" dirty="0" smtClean="0">
                <a:latin typeface="Baamini" pitchFamily="2" charset="0"/>
              </a:rPr>
              <a:t>;.</a:t>
            </a:r>
          </a:p>
          <a:p>
            <a:r>
              <a:rPr lang="en-US" sz="4400" dirty="0" smtClean="0">
                <a:latin typeface="Baamini" pitchFamily="2" charset="0"/>
              </a:rPr>
              <a:t>,U ,</a:t>
            </a:r>
            <a:r>
              <a:rPr lang="en-US" sz="4400" dirty="0" err="1" smtClean="0">
                <a:latin typeface="Baamini" pitchFamily="2" charset="0"/>
              </a:rPr>
              <a:t>yf;fq;fisf</a:t>
            </a:r>
            <a:r>
              <a:rPr lang="en-US" sz="4400" dirty="0" smtClean="0">
                <a:latin typeface="Baamini" pitchFamily="2" charset="0"/>
              </a:rPr>
              <a:t>; $</a:t>
            </a:r>
            <a:r>
              <a:rPr lang="en-US" sz="4400" dirty="0" err="1" smtClean="0">
                <a:latin typeface="Baamini" pitchFamily="2" charset="0"/>
              </a:rPr>
              <a:t>l;Ljy</a:t>
            </a:r>
            <a:r>
              <a:rPr lang="en-US" sz="4400" dirty="0" smtClean="0">
                <a:latin typeface="Baamini" pitchFamily="2" charset="0"/>
              </a:rPr>
              <a:t>;.</a:t>
            </a:r>
          </a:p>
          <a:p>
            <a:r>
              <a:rPr lang="en-US" sz="4400" dirty="0" err="1" smtClean="0">
                <a:latin typeface="Baamini" pitchFamily="2" charset="0"/>
              </a:rPr>
              <a:t>Gs;spfspd</a:t>
            </a:r>
            <a:r>
              <a:rPr lang="en-US" sz="4400" dirty="0" smtClean="0">
                <a:latin typeface="Baamini" pitchFamily="2" charset="0"/>
              </a:rPr>
              <a:t>; </a:t>
            </a:r>
            <a:r>
              <a:rPr lang="en-US" sz="4400" dirty="0" err="1" smtClean="0">
                <a:latin typeface="Baamini" pitchFamily="2" charset="0"/>
              </a:rPr>
              <a:t>ruhrup</a:t>
            </a:r>
            <a:r>
              <a:rPr lang="en-US" sz="4400" dirty="0" smtClean="0">
                <a:latin typeface="Baamini" pitchFamily="2" charset="0"/>
              </a:rPr>
              <a:t> </a:t>
            </a:r>
            <a:r>
              <a:rPr lang="en-US" sz="4400" dirty="0" err="1" smtClean="0">
                <a:latin typeface="Baamini" pitchFamily="2" charset="0"/>
              </a:rPr>
              <a:t>fhzy</a:t>
            </a:r>
            <a:r>
              <a:rPr lang="en-US" sz="4400" dirty="0" smtClean="0">
                <a:latin typeface="Baamini" pitchFamily="2" charset="0"/>
              </a:rPr>
              <a:t>;.</a:t>
            </a:r>
          </a:p>
          <a:p>
            <a:pPr marL="0" indent="0">
              <a:buNone/>
            </a:pPr>
            <a:r>
              <a:rPr lang="en-US" sz="4400" dirty="0" smtClean="0">
                <a:latin typeface="Baamini" pitchFamily="2" charset="0"/>
              </a:rPr>
              <a:t>……………..</a:t>
            </a:r>
          </a:p>
          <a:p>
            <a:pPr marL="0" indent="0">
              <a:buNone/>
            </a:pPr>
            <a:r>
              <a:rPr lang="en-US" sz="4400" dirty="0" smtClean="0">
                <a:latin typeface="Baamini" pitchFamily="2" charset="0"/>
              </a:rPr>
              <a:t>……………..</a:t>
            </a:r>
            <a:endParaRPr lang="en-GB" sz="44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7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Baamini" pitchFamily="2" charset="0"/>
              </a:rPr>
              <a:t>gpur;rpid</a:t>
            </a:r>
            <a:r>
              <a:rPr lang="en-US" sz="4400" dirty="0" smtClean="0">
                <a:latin typeface="Baamini" pitchFamily="2" charset="0"/>
              </a:rPr>
              <a:t> 1</a:t>
            </a:r>
            <a:endParaRPr lang="en-GB" sz="4400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101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Baamini" pitchFamily="2" charset="0"/>
              </a:rPr>
              <a:t>mQ;rypy</a:t>
            </a:r>
            <a:r>
              <a:rPr lang="en-US" sz="3600" dirty="0" smtClean="0">
                <a:latin typeface="Baamini" pitchFamily="2" charset="0"/>
              </a:rPr>
              <a:t>; ,</a:t>
            </a:r>
            <a:r>
              <a:rPr lang="en-US" sz="3600" dirty="0" err="1" smtClean="0">
                <a:latin typeface="Baamini" pitchFamily="2" charset="0"/>
              </a:rPr>
              <a:t>Ltjw;F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cfe;j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fbjk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xd;iw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jahupj;jy</a:t>
            </a:r>
            <a:r>
              <a:rPr lang="en-US" sz="3600" dirty="0" smtClean="0">
                <a:latin typeface="Baamini" pitchFamily="2" charset="0"/>
              </a:rPr>
              <a:t>;</a:t>
            </a:r>
            <a:endParaRPr lang="en-GB" sz="36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2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Baamini" pitchFamily="2" charset="0"/>
              </a:rPr>
              <a:t>cs;sPL</a:t>
            </a:r>
            <a:endParaRPr lang="en-GB" sz="4400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3832"/>
            <a:ext cx="8596668" cy="34477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fbjj;ij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vOJtjw;F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cfe;j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xU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jhSk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NgdhTk</a:t>
            </a:r>
            <a:r>
              <a:rPr lang="en-US" sz="3600" dirty="0" smtClean="0">
                <a:latin typeface="Baamini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xU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fbj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ciwAk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Kj;jpiuAk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gprpDk</a:t>
            </a:r>
            <a:r>
              <a:rPr lang="en-US" sz="3600" dirty="0" smtClean="0">
                <a:latin typeface="Baamini" pitchFamily="2" charset="0"/>
              </a:rPr>
              <a:t>;</a:t>
            </a:r>
            <a:endParaRPr lang="en-GB" sz="36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87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22502" y="27447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 err="1" smtClean="0">
                <a:latin typeface="Baamini" pitchFamily="2" charset="0"/>
              </a:rPr>
              <a:t>nrad;Kiw</a:t>
            </a:r>
            <a:endParaRPr lang="en-GB" sz="4400" dirty="0">
              <a:latin typeface="Baamini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797" y="1595277"/>
            <a:ext cx="8596668" cy="3447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fbjj;ij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vOJjy</a:t>
            </a:r>
            <a:r>
              <a:rPr lang="en-US" sz="3600" dirty="0" smtClean="0">
                <a:latin typeface="Baamini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fbjj;ij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kbj;J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fbjTiwapy</a:t>
            </a:r>
            <a:r>
              <a:rPr lang="en-US" sz="3600" dirty="0" smtClean="0">
                <a:latin typeface="Baamini" pitchFamily="2" charset="0"/>
              </a:rPr>
              <a:t>; ,</a:t>
            </a:r>
            <a:r>
              <a:rPr lang="en-US" sz="3600" dirty="0" err="1" smtClean="0">
                <a:latin typeface="Baamini" pitchFamily="2" charset="0"/>
              </a:rPr>
              <a:t>Ljy</a:t>
            </a:r>
            <a:r>
              <a:rPr lang="en-US" sz="3600" dirty="0" smtClean="0">
                <a:latin typeface="Baamini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fbj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ciwia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xl;Ljy</a:t>
            </a:r>
            <a:r>
              <a:rPr lang="en-US" sz="3600" dirty="0" smtClean="0">
                <a:latin typeface="Baamini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fbj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ciwapy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Kftupia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vOJjy</a:t>
            </a:r>
            <a:r>
              <a:rPr lang="en-US" sz="3600" dirty="0" smtClean="0">
                <a:latin typeface="Baamini" pitchFamily="2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Kj;jpiuia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xl;Ljy</a:t>
            </a:r>
            <a:r>
              <a:rPr lang="en-US" sz="3600" dirty="0" smtClean="0">
                <a:latin typeface="Baamini" pitchFamily="2" charset="0"/>
              </a:rPr>
              <a:t>;</a:t>
            </a:r>
            <a:endParaRPr lang="en-GB" sz="36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4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Baamini" pitchFamily="2" charset="0"/>
              </a:rPr>
              <a:t>ntspaPL</a:t>
            </a:r>
            <a:endParaRPr lang="en-GB" sz="4400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3832"/>
            <a:ext cx="8596668" cy="34477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>
                <a:latin typeface="Baamini" pitchFamily="2" charset="0"/>
              </a:rPr>
              <a:t>mQ;rypy</a:t>
            </a:r>
            <a:r>
              <a:rPr lang="en-US" sz="3600" dirty="0" smtClean="0">
                <a:latin typeface="Baamini" pitchFamily="2" charset="0"/>
              </a:rPr>
              <a:t>; ,</a:t>
            </a:r>
            <a:r>
              <a:rPr lang="en-US" sz="3600" dirty="0" err="1" smtClean="0">
                <a:latin typeface="Baamini" pitchFamily="2" charset="0"/>
              </a:rPr>
              <a:t>Ltjw;F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cfe;j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epiyapypUf;Fk</a:t>
            </a:r>
            <a:r>
              <a:rPr lang="en-US" sz="3600" dirty="0" smtClean="0">
                <a:latin typeface="Baamini" pitchFamily="2" charset="0"/>
              </a:rPr>
              <a:t>; </a:t>
            </a:r>
            <a:r>
              <a:rPr lang="en-US" sz="3600" dirty="0" err="1" smtClean="0">
                <a:latin typeface="Baamini" pitchFamily="2" charset="0"/>
              </a:rPr>
              <a:t>xU</a:t>
            </a:r>
            <a:r>
              <a:rPr lang="en-US" sz="3600" dirty="0" smtClean="0">
                <a:latin typeface="Baamini" pitchFamily="2" charset="0"/>
              </a:rPr>
              <a:t> </a:t>
            </a:r>
            <a:r>
              <a:rPr lang="en-US" sz="3600" dirty="0" err="1" smtClean="0">
                <a:latin typeface="Baamini" pitchFamily="2" charset="0"/>
              </a:rPr>
              <a:t>fbjk</a:t>
            </a:r>
            <a:r>
              <a:rPr lang="en-US" sz="3600" dirty="0" smtClean="0">
                <a:latin typeface="Baamini" pitchFamily="2" charset="0"/>
              </a:rPr>
              <a:t>;</a:t>
            </a:r>
            <a:endParaRPr lang="en-GB" sz="36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7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659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Baamini" pitchFamily="2" charset="0"/>
              </a:rPr>
              <a:t>gha;r;rw;Nfhl;L</a:t>
            </a:r>
            <a:r>
              <a:rPr lang="en-US" dirty="0" smtClean="0">
                <a:solidFill>
                  <a:srgbClr val="0070C0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Baamini" pitchFamily="2" charset="0"/>
              </a:rPr>
              <a:t>tiuglj;jpy</a:t>
            </a:r>
            <a:r>
              <a:rPr lang="en-US" dirty="0" smtClean="0">
                <a:solidFill>
                  <a:srgbClr val="0070C0"/>
                </a:solidFill>
                <a:latin typeface="Baamini" pitchFamily="2" charset="0"/>
              </a:rPr>
              <a:t>; </a:t>
            </a:r>
            <a:r>
              <a:rPr lang="en-US" dirty="0" err="1" smtClean="0">
                <a:solidFill>
                  <a:srgbClr val="0070C0"/>
                </a:solidFill>
                <a:latin typeface="Baamini" pitchFamily="2" charset="0"/>
              </a:rPr>
              <a:t>gad;gLj;jg;gLk</a:t>
            </a:r>
            <a:r>
              <a:rPr lang="en-US" dirty="0" smtClean="0">
                <a:solidFill>
                  <a:srgbClr val="0070C0"/>
                </a:solidFill>
                <a:latin typeface="Baamini" pitchFamily="2" charset="0"/>
              </a:rPr>
              <a:t>; </a:t>
            </a:r>
            <a:r>
              <a:rPr lang="en-US" dirty="0" err="1" smtClean="0">
                <a:solidFill>
                  <a:srgbClr val="0070C0"/>
                </a:solidFill>
                <a:latin typeface="Baamini" pitchFamily="2" charset="0"/>
              </a:rPr>
              <a:t>FwpaPLfs</a:t>
            </a:r>
            <a:r>
              <a:rPr lang="en-US" dirty="0" smtClean="0">
                <a:solidFill>
                  <a:srgbClr val="0070C0"/>
                </a:solidFill>
                <a:latin typeface="Baamini" pitchFamily="2" charset="0"/>
              </a:rPr>
              <a:t>;</a:t>
            </a:r>
            <a:endParaRPr lang="en-GB" dirty="0">
              <a:solidFill>
                <a:srgbClr val="0070C0"/>
              </a:solidFill>
              <a:latin typeface="Baamini" pitchFamily="2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962527" y="2279984"/>
            <a:ext cx="121518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06111" y="4162927"/>
            <a:ext cx="1672390" cy="72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Data 8"/>
          <p:cNvSpPr/>
          <p:nvPr/>
        </p:nvSpPr>
        <p:spPr>
          <a:xfrm>
            <a:off x="806111" y="3164307"/>
            <a:ext cx="1672390" cy="649706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48326" y="5233737"/>
            <a:ext cx="0" cy="7098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38074" y="2120128"/>
            <a:ext cx="246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aamini" pitchFamily="2" charset="0"/>
              </a:rPr>
              <a:t>Muk;gk</a:t>
            </a:r>
            <a:r>
              <a:rPr lang="en-US" sz="2800" dirty="0" smtClean="0">
                <a:latin typeface="Baamini" pitchFamily="2" charset="0"/>
              </a:rPr>
              <a:t>;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KbT</a:t>
            </a:r>
            <a:endParaRPr lang="en-GB" sz="2800" dirty="0">
              <a:latin typeface="Baamini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2294" y="3164307"/>
            <a:ext cx="3573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Baamini" pitchFamily="2" charset="0"/>
              </a:rPr>
              <a:t>cs;sPL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 smtClean="0">
                <a:latin typeface="Baamini" pitchFamily="2" charset="0"/>
              </a:rPr>
              <a:t>ntspaPL</a:t>
            </a:r>
            <a:endParaRPr lang="en-GB" sz="2400" dirty="0">
              <a:latin typeface="Baamini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2294" y="4293041"/>
            <a:ext cx="194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Baamini" pitchFamily="2" charset="0"/>
              </a:rPr>
              <a:t>nrad;Kiw</a:t>
            </a:r>
            <a:endParaRPr lang="en-GB" sz="2400" dirty="0">
              <a:latin typeface="Baamini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2294" y="5357835"/>
            <a:ext cx="2671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Baamini" pitchFamily="2" charset="0"/>
              </a:rPr>
              <a:t>gha;r;rypd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jpir</a:t>
            </a:r>
            <a:endParaRPr lang="en-GB" sz="24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06" y="126330"/>
            <a:ext cx="8596668" cy="463217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Baamini" pitchFamily="2" charset="0"/>
              </a:rPr>
              <a:t>mQ;rypy</a:t>
            </a:r>
            <a:r>
              <a:rPr lang="en-US" sz="2400" dirty="0">
                <a:latin typeface="Baamini" pitchFamily="2" charset="0"/>
              </a:rPr>
              <a:t>; ,</a:t>
            </a:r>
            <a:r>
              <a:rPr lang="en-US" sz="2400" dirty="0" err="1">
                <a:latin typeface="Baamini" pitchFamily="2" charset="0"/>
              </a:rPr>
              <a:t>Ltjw;F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cfe;j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fbjk</a:t>
            </a:r>
            <a:r>
              <a:rPr lang="en-US" sz="2400" dirty="0">
                <a:latin typeface="Baamini" pitchFamily="2" charset="0"/>
              </a:rPr>
              <a:t>; </a:t>
            </a:r>
            <a:r>
              <a:rPr lang="en-US" sz="2400" dirty="0" err="1">
                <a:latin typeface="Baamini" pitchFamily="2" charset="0"/>
              </a:rPr>
              <a:t>xd;iw</a:t>
            </a:r>
            <a:r>
              <a:rPr lang="en-US" sz="2400" dirty="0">
                <a:latin typeface="Baamini" pitchFamily="2" charset="0"/>
              </a:rPr>
              <a:t> </a:t>
            </a:r>
            <a:r>
              <a:rPr lang="en-US" sz="2400" dirty="0" err="1">
                <a:latin typeface="Baamini" pitchFamily="2" charset="0"/>
              </a:rPr>
              <a:t>jahupj;jy</a:t>
            </a:r>
            <a:r>
              <a:rPr lang="en-US" sz="2400" dirty="0">
                <a:latin typeface="Baamini" pitchFamily="2" charset="0"/>
              </a:rPr>
              <a:t>;</a:t>
            </a:r>
            <a:endParaRPr lang="en-GB" sz="2400" dirty="0">
              <a:latin typeface="Baamini" pitchFamily="2" charset="0"/>
            </a:endParaRPr>
          </a:p>
        </p:txBody>
      </p:sp>
      <p:sp>
        <p:nvSpPr>
          <p:cNvPr id="4" name="Flowchart: Terminator 3"/>
          <p:cNvSpPr/>
          <p:nvPr/>
        </p:nvSpPr>
        <p:spPr>
          <a:xfrm>
            <a:off x="4331369" y="709862"/>
            <a:ext cx="121518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5831" y="2884572"/>
            <a:ext cx="4120817" cy="18588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fbjj;ij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vOJjy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fbjj;ij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kbj;J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fbjTiwapy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 ,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Ljy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ciwia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xl;Ljy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ciwapy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Kftupia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vOJjy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Kj;jpiuia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xl;Ljy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Flowchart: Data 5"/>
          <p:cNvSpPr/>
          <p:nvPr/>
        </p:nvSpPr>
        <p:spPr>
          <a:xfrm>
            <a:off x="3732844" y="1588168"/>
            <a:ext cx="3113123" cy="86627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jhs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Ngdh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fbj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ciw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Kj;jpiu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gprpd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63026" y="1209173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78112" y="2478505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ata 14"/>
          <p:cNvSpPr/>
          <p:nvPr/>
        </p:nvSpPr>
        <p:spPr>
          <a:xfrm>
            <a:off x="1991369" y="5062286"/>
            <a:ext cx="5738967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mQ;rypy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 ,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Ltjw;F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cfe;j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epiyapypUf;Fk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xU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fbjk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17952" y="4704348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Terminator 16"/>
          <p:cNvSpPr/>
          <p:nvPr/>
        </p:nvSpPr>
        <p:spPr>
          <a:xfrm>
            <a:off x="4253259" y="5988720"/>
            <a:ext cx="121518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60853" y="5603708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06" y="126330"/>
            <a:ext cx="8596668" cy="463217"/>
          </a:xfrm>
        </p:spPr>
        <p:txBody>
          <a:bodyPr>
            <a:noAutofit/>
          </a:bodyPr>
          <a:lstStyle/>
          <a:p>
            <a:pPr algn="ctr"/>
            <a:r>
              <a:rPr lang="en-US" sz="2400" dirty="0" err="1" smtClean="0">
                <a:latin typeface="Baamini" pitchFamily="2" charset="0"/>
              </a:rPr>
              <a:t>Nff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jahupj;jYf;fhd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gha;r;rw;Nfhl;L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tiuglk</a:t>
            </a:r>
            <a:r>
              <a:rPr lang="en-US" sz="2400" dirty="0" smtClean="0">
                <a:latin typeface="Baamini" pitchFamily="2" charset="0"/>
              </a:rPr>
              <a:t>;</a:t>
            </a:r>
            <a:endParaRPr lang="en-GB" sz="2400" dirty="0">
              <a:latin typeface="Baamini" pitchFamily="2" charset="0"/>
            </a:endParaRPr>
          </a:p>
        </p:txBody>
      </p:sp>
      <p:sp>
        <p:nvSpPr>
          <p:cNvPr id="4" name="Flowchart: Terminator 3"/>
          <p:cNvSpPr/>
          <p:nvPr/>
        </p:nvSpPr>
        <p:spPr>
          <a:xfrm>
            <a:off x="4331369" y="709862"/>
            <a:ext cx="121518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8920" y="2839453"/>
            <a:ext cx="3128211" cy="703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rPdp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kh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[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uPd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;&gt;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Kl;il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kh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vd;gtw;iw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fyj;jy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  <a:p>
            <a:pPr algn="ctr"/>
            <a:endParaRPr lang="en-GB" dirty="0"/>
          </a:p>
        </p:txBody>
      </p:sp>
      <p:sp>
        <p:nvSpPr>
          <p:cNvPr id="6" name="Flowchart: Data 5"/>
          <p:cNvSpPr/>
          <p:nvPr/>
        </p:nvSpPr>
        <p:spPr>
          <a:xfrm>
            <a:off x="3732845" y="1588168"/>
            <a:ext cx="2586790" cy="86627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rPdp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kh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[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uPd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Kl;il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kh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63026" y="1209173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99118" y="3591427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62825" y="3970423"/>
            <a:ext cx="3128211" cy="7339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jl;by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Cw;wp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ntJg;gpapy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itj;jy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  <a:p>
            <a:pPr algn="ctr"/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978112" y="2478505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ata 14"/>
          <p:cNvSpPr/>
          <p:nvPr/>
        </p:nvSpPr>
        <p:spPr>
          <a:xfrm>
            <a:off x="3705822" y="5083343"/>
            <a:ext cx="2310065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Nff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17952" y="4704348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Terminator 16"/>
          <p:cNvSpPr/>
          <p:nvPr/>
        </p:nvSpPr>
        <p:spPr>
          <a:xfrm>
            <a:off x="4253259" y="5988720"/>
            <a:ext cx="121518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60853" y="5603708"/>
            <a:ext cx="6016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216</Words>
  <Application>Microsoft Office PowerPoint</Application>
  <PresentationFormat>Custom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juk; - 06</vt:lpstr>
      <vt:lpstr>gpur;rpidfs; vd;git …….</vt:lpstr>
      <vt:lpstr>gpur;rpid 1</vt:lpstr>
      <vt:lpstr>cs;sPL</vt:lpstr>
      <vt:lpstr>PowerPoint Presentation</vt:lpstr>
      <vt:lpstr>ntspaPL</vt:lpstr>
      <vt:lpstr>gha;r;rw;Nfhl;L tiuglj;jpy; gad;gLj;jg;gLk; FwpaPLfs;</vt:lpstr>
      <vt:lpstr>mQ;rypy; ,Ltjw;F cfe;j fbjk; xd;iw jahupj;jy;</vt:lpstr>
      <vt:lpstr>Nff; jahupj;jYf;fhd gha;r;rw;Nfhl;L tiuglk;</vt:lpstr>
      <vt:lpstr>,U vz;fis $l;Ltjw;fhd gha;r;rw;Nfhl;Lg; glj;jpid tiuf.</vt:lpstr>
      <vt:lpstr>   Thank you….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BOX AND AMPILIFIER</dc:title>
  <dc:creator>Admin</dc:creator>
  <cp:lastModifiedBy>Keerthana Sasikaran</cp:lastModifiedBy>
  <cp:revision>35</cp:revision>
  <dcterms:created xsi:type="dcterms:W3CDTF">2016-06-07T10:53:34Z</dcterms:created>
  <dcterms:modified xsi:type="dcterms:W3CDTF">2018-02-28T16:26:15Z</dcterms:modified>
</cp:coreProperties>
</file>