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9"/>
  </p:handoutMasterIdLst>
  <p:sldIdLst>
    <p:sldId id="256" r:id="rId2"/>
    <p:sldId id="266" r:id="rId3"/>
    <p:sldId id="270" r:id="rId4"/>
    <p:sldId id="258" r:id="rId5"/>
    <p:sldId id="259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26D264-3370-495F-A691-95CBD8D06709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AB84C1-3A4E-45CB-AC8D-A002D99DC8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2915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7772400" cy="101282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</a:rPr>
              <a:t>Classification of Computers</a:t>
            </a:r>
            <a:br>
              <a:rPr lang="en-US" sz="5400" b="1" dirty="0" smtClean="0">
                <a:solidFill>
                  <a:srgbClr val="FF0000"/>
                </a:solidFill>
              </a:rPr>
            </a:br>
            <a:r>
              <a:rPr lang="en-US" sz="4000" dirty="0" smtClean="0">
                <a:solidFill>
                  <a:srgbClr val="FF0000"/>
                </a:solidFill>
              </a:rPr>
              <a:t>(Computer can be classified according to size wise, technology wise and purpose)</a:t>
            </a:r>
            <a:endParaRPr lang="en-US" sz="4000" b="1" dirty="0">
              <a:solidFill>
                <a:srgbClr val="FF000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09600" y="2209800"/>
            <a:ext cx="7467600" cy="624349"/>
            <a:chOff x="990600" y="1524000"/>
            <a:chExt cx="7467600" cy="624349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990600" y="1538748"/>
              <a:ext cx="7467600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495800" y="1538748"/>
              <a:ext cx="0" cy="60960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000433" y="1524000"/>
              <a:ext cx="0" cy="60960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433620" y="1538749"/>
              <a:ext cx="0" cy="60960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0" y="2743200"/>
            <a:ext cx="9144000" cy="3600986"/>
            <a:chOff x="0" y="914400"/>
            <a:chExt cx="9144000" cy="3600986"/>
          </a:xfrm>
        </p:grpSpPr>
        <p:sp>
          <p:nvSpPr>
            <p:cNvPr id="11" name="TextBox 10"/>
            <p:cNvSpPr txBox="1"/>
            <p:nvPr/>
          </p:nvSpPr>
          <p:spPr>
            <a:xfrm>
              <a:off x="0" y="914400"/>
              <a:ext cx="3733800" cy="36009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   </a:t>
              </a:r>
              <a:r>
                <a:rPr lang="en-US" sz="3200" u="sng" dirty="0" smtClean="0"/>
                <a:t>Size</a:t>
              </a:r>
            </a:p>
            <a:p>
              <a:pPr marL="514350" indent="-514350">
                <a:buAutoNum type="arabicPeriod"/>
              </a:pPr>
              <a:r>
                <a:rPr lang="en-US" sz="2800" dirty="0" smtClean="0"/>
                <a:t>Super Computer</a:t>
              </a:r>
            </a:p>
            <a:p>
              <a:pPr marL="514350" indent="-514350">
                <a:buAutoNum type="arabicPeriod"/>
              </a:pPr>
              <a:r>
                <a:rPr lang="en-US" sz="2800" dirty="0" smtClean="0"/>
                <a:t>Mainframe</a:t>
              </a:r>
            </a:p>
            <a:p>
              <a:pPr marL="514350" indent="-514350">
                <a:buAutoNum type="arabicPeriod"/>
              </a:pPr>
              <a:r>
                <a:rPr lang="en-US" sz="2800" dirty="0" smtClean="0"/>
                <a:t>Mini</a:t>
              </a:r>
            </a:p>
            <a:p>
              <a:pPr marL="514350" indent="-514350">
                <a:buAutoNum type="arabicPeriod"/>
              </a:pPr>
              <a:r>
                <a:rPr lang="en-US" sz="2800" dirty="0" smtClean="0"/>
                <a:t>Micro</a:t>
              </a:r>
            </a:p>
            <a:p>
              <a:pPr marL="514350" indent="-514350"/>
              <a:r>
                <a:rPr lang="en-US" sz="2800" dirty="0" smtClean="0"/>
                <a:t>           * Desktop</a:t>
              </a:r>
            </a:p>
            <a:p>
              <a:pPr marL="514350" indent="-514350"/>
              <a:r>
                <a:rPr lang="en-US" sz="2800" dirty="0" smtClean="0"/>
                <a:t>           * Laptop</a:t>
              </a:r>
            </a:p>
            <a:p>
              <a:pPr marL="514350" indent="-514350"/>
              <a:r>
                <a:rPr lang="en-US" sz="2800" dirty="0" smtClean="0"/>
                <a:t>		*  Palmtop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733800" y="990600"/>
              <a:ext cx="2541638" cy="18774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u="sng" dirty="0" smtClean="0"/>
                <a:t>Technology</a:t>
              </a:r>
            </a:p>
            <a:p>
              <a:pPr marL="514350" indent="-514350">
                <a:buAutoNum type="arabicPeriod"/>
              </a:pPr>
              <a:r>
                <a:rPr lang="en-US" sz="2800" dirty="0" smtClean="0"/>
                <a:t>Analogue</a:t>
              </a:r>
            </a:p>
            <a:p>
              <a:pPr marL="514350" indent="-514350">
                <a:buAutoNum type="arabicPeriod"/>
              </a:pPr>
              <a:r>
                <a:rPr lang="en-US" sz="2800" dirty="0" smtClean="0"/>
                <a:t>Digital</a:t>
              </a:r>
            </a:p>
            <a:p>
              <a:pPr marL="514350" indent="-514350">
                <a:buAutoNum type="arabicPeriod"/>
              </a:pPr>
              <a:r>
                <a:rPr lang="en-US" sz="2800" dirty="0" smtClean="0"/>
                <a:t>Hybrid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049729" y="990600"/>
              <a:ext cx="2094271" cy="18774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u="sng" dirty="0" smtClean="0"/>
                <a:t>Purpose</a:t>
              </a:r>
            </a:p>
            <a:p>
              <a:pPr marL="514350" indent="-514350">
                <a:buAutoNum type="arabicPeriod"/>
              </a:pPr>
              <a:r>
                <a:rPr lang="en-US" sz="2800" dirty="0" smtClean="0"/>
                <a:t>General</a:t>
              </a:r>
            </a:p>
            <a:p>
              <a:pPr marL="514350" indent="-514350">
                <a:buAutoNum type="arabicPeriod"/>
              </a:pPr>
              <a:r>
                <a:rPr lang="en-US" sz="2800" dirty="0" smtClean="0"/>
                <a:t>Special</a:t>
              </a:r>
            </a:p>
            <a:p>
              <a:pPr marL="514350" indent="-514350"/>
              <a:endParaRPr lang="en-US" sz="2800" dirty="0" smtClean="0"/>
            </a:p>
          </p:txBody>
        </p:sp>
      </p:grpSp>
      <p:cxnSp>
        <p:nvCxnSpPr>
          <p:cNvPr id="17" name="Straight Connector 16"/>
          <p:cNvCxnSpPr/>
          <p:nvPr/>
        </p:nvCxnSpPr>
        <p:spPr>
          <a:xfrm>
            <a:off x="4114800" y="1828800"/>
            <a:ext cx="0" cy="381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Super Computer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182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Largest, fastest and most expensive computers.</a:t>
            </a:r>
          </a:p>
          <a:p>
            <a:pPr marL="0" indent="0">
              <a:buNone/>
            </a:pPr>
            <a:r>
              <a:rPr lang="en-US" dirty="0" smtClean="0"/>
              <a:t>Used in defense, aircraft design, computer generated movies, weather research etc.</a:t>
            </a:r>
          </a:p>
          <a:p>
            <a:pPr algn="just">
              <a:buNone/>
            </a:pP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971800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Mainframes</a:t>
            </a:r>
            <a:endParaRPr kumimoji="0" lang="en-US" sz="5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15637" y="4378036"/>
            <a:ext cx="8229600" cy="17179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algn="just"/>
            <a:r>
              <a:rPr lang="en-US" sz="3200" dirty="0" smtClean="0"/>
              <a:t>Big general purpose computers capable of handling all kinds of scientific and business applications.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Mini Computers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341120"/>
          </a:xfrm>
        </p:spPr>
        <p:txBody>
          <a:bodyPr>
            <a:noAutofit/>
          </a:bodyPr>
          <a:lstStyle/>
          <a:p>
            <a:pPr algn="just"/>
            <a:r>
              <a:rPr lang="en-US" dirty="0" smtClean="0"/>
              <a:t>Data processing as mainframe but on a smaller scale.</a:t>
            </a:r>
          </a:p>
          <a:p>
            <a:pPr algn="just"/>
            <a:r>
              <a:rPr lang="en-US" dirty="0" smtClean="0"/>
              <a:t>The cost were lower.</a:t>
            </a:r>
          </a:p>
          <a:p>
            <a:pPr algn="just"/>
            <a:r>
              <a:rPr lang="en-US" dirty="0" smtClean="0"/>
              <a:t>Used in servers as LAN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429000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Micro Computer</a:t>
            </a:r>
            <a:endParaRPr kumimoji="0" lang="en-US" sz="5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74072" y="4637116"/>
            <a:ext cx="8229600" cy="176368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r>
              <a:rPr lang="en-US" sz="3200" dirty="0" smtClean="0"/>
              <a:t>Smaller category of computers</a:t>
            </a:r>
          </a:p>
          <a:p>
            <a:pPr algn="just"/>
            <a:r>
              <a:rPr lang="en-US" sz="3200" dirty="0" smtClean="0"/>
              <a:t>Consisting of microprocessor and associated storage and input/output devices.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600" b="1" dirty="0" smtClean="0"/>
              <a:t>Digital</a:t>
            </a:r>
          </a:p>
          <a:p>
            <a:pPr marL="514350" indent="-514350">
              <a:buAutoNum type="arabicPeriod"/>
            </a:pPr>
            <a:r>
              <a:rPr lang="en-US" sz="3600" b="1" dirty="0" smtClean="0"/>
              <a:t>Analog</a:t>
            </a:r>
          </a:p>
          <a:p>
            <a:pPr marL="514350" indent="-514350">
              <a:buAutoNum type="arabicPeriod"/>
            </a:pPr>
            <a:r>
              <a:rPr lang="en-US" sz="3600" b="1" dirty="0" smtClean="0"/>
              <a:t>Hybrid</a:t>
            </a:r>
            <a:endParaRPr lang="en-US" sz="3600" b="1" dirty="0"/>
          </a:p>
        </p:txBody>
      </p:sp>
      <p:pic>
        <p:nvPicPr>
          <p:cNvPr id="1026" name="Picture 2" descr="C:\Program Files\Microsoft Office\MEDIA\CAGCAT10\j028700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2057400"/>
            <a:ext cx="2360612" cy="4055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computer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1981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The input devices convert data into electronic pulses and perform arithmetical operations on numbers in discrete form. </a:t>
            </a:r>
          </a:p>
        </p:txBody>
      </p:sp>
      <p:pic>
        <p:nvPicPr>
          <p:cNvPr id="2050" name="Picture 2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4191000"/>
            <a:ext cx="3429000" cy="21069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Analog Computer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3600" dirty="0" smtClean="0"/>
              <a:t>Process data input in a continuous form. Data such as voltage, resistance or temperature are represented in the computer as a continuous.</a:t>
            </a:r>
          </a:p>
        </p:txBody>
      </p:sp>
      <p:pic>
        <p:nvPicPr>
          <p:cNvPr id="3074" name="Picture 2" descr="C:\Program Files\Microsoft Office\MEDIA\CAGCAT10\j023468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3581400"/>
            <a:ext cx="4009524" cy="236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 computer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1219200"/>
          </a:xfrm>
        </p:spPr>
        <p:txBody>
          <a:bodyPr>
            <a:noAutofit/>
          </a:bodyPr>
          <a:lstStyle/>
          <a:p>
            <a:r>
              <a:rPr lang="en-US" sz="3600" dirty="0" smtClean="0"/>
              <a:t>Built using some parts employing digital computations and some parts based on Analog  principles.</a:t>
            </a:r>
          </a:p>
        </p:txBody>
      </p:sp>
      <p:pic>
        <p:nvPicPr>
          <p:cNvPr id="4098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3048000"/>
            <a:ext cx="3048000" cy="30086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145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Classification of Computers (Computer can be classified according to size wise, technology wise and purpose)</vt:lpstr>
      <vt:lpstr>Super Computer</vt:lpstr>
      <vt:lpstr>Mini Computers</vt:lpstr>
      <vt:lpstr>Technology</vt:lpstr>
      <vt:lpstr>Digital computer</vt:lpstr>
      <vt:lpstr>Analog Computer</vt:lpstr>
      <vt:lpstr>Hybrid computer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Classifies Computers</dc:title>
  <dc:creator>Administrator</dc:creator>
  <cp:lastModifiedBy>acer</cp:lastModifiedBy>
  <cp:revision>30</cp:revision>
  <dcterms:created xsi:type="dcterms:W3CDTF">2006-08-16T00:00:00Z</dcterms:created>
  <dcterms:modified xsi:type="dcterms:W3CDTF">2021-03-25T05:14:31Z</dcterms:modified>
</cp:coreProperties>
</file>