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59" r:id="rId7"/>
    <p:sldId id="260" r:id="rId8"/>
    <p:sldId id="270" r:id="rId9"/>
    <p:sldId id="261" r:id="rId10"/>
    <p:sldId id="279" r:id="rId11"/>
    <p:sldId id="280" r:id="rId12"/>
    <p:sldId id="281" r:id="rId13"/>
    <p:sldId id="282" r:id="rId14"/>
    <p:sldId id="283" r:id="rId15"/>
    <p:sldId id="271" r:id="rId16"/>
    <p:sldId id="262" r:id="rId17"/>
    <p:sldId id="272" r:id="rId18"/>
    <p:sldId id="263" r:id="rId19"/>
    <p:sldId id="278" r:id="rId20"/>
    <p:sldId id="273" r:id="rId21"/>
    <p:sldId id="264" r:id="rId22"/>
    <p:sldId id="265" r:id="rId23"/>
    <p:sldId id="274" r:id="rId24"/>
    <p:sldId id="266" r:id="rId25"/>
    <p:sldId id="267" r:id="rId26"/>
    <p:sldId id="276" r:id="rId27"/>
    <p:sldId id="275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4AA"/>
    <a:srgbClr val="FAC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1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4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9298-645F-4855-AA74-E58D36BC15F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66A6-0559-4220-A880-5B82BE73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1" y="4236036"/>
            <a:ext cx="4328855" cy="2424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" y="4236036"/>
            <a:ext cx="4653787" cy="2424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27278"/>
            <a:ext cx="7772400" cy="1470025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/>
          <a:lstStyle/>
          <a:p>
            <a:r>
              <a:rPr lang="pl-PL" b="1" dirty="0">
                <a:latin typeface="FMAbhaya" panose="00000400000000000000" pitchFamily="2" charset="0"/>
              </a:rPr>
              <a:t>N+ñ w,xlrK </a:t>
            </a:r>
            <a:r>
              <a:rPr lang="pl-PL" b="1" dirty="0" smtClean="0">
                <a:latin typeface="FMAbhaya" panose="00000400000000000000" pitchFamily="2" charset="0"/>
              </a:rPr>
              <a:t>uQ,O¾u</a:t>
            </a:r>
            <a:endParaRPr lang="en-US" b="1" dirty="0">
              <a:latin typeface="FMAbhaya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6195" y="5186038"/>
            <a:ext cx="4043609" cy="990600"/>
          </a:xfrm>
          <a:solidFill>
            <a:schemeClr val="bg1"/>
          </a:solidFill>
          <a:ln w="603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FMAbhaya" panose="00000400000000000000" pitchFamily="2" charset="0"/>
              </a:rPr>
              <a:t>tia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'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fla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'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WfmalaId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fiõjkaÈ</a:t>
            </a:r>
            <a:endParaRPr lang="en-US" sz="2400" b="1" dirty="0">
              <a:solidFill>
                <a:schemeClr val="tx1"/>
              </a:solidFill>
              <a:latin typeface="FMAbhaya" panose="000004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r$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weye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&lt;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shf.dv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u'u'ú</a:t>
            </a:r>
            <a:endParaRPr lang="en-US" sz="2400" b="1" dirty="0">
              <a:solidFill>
                <a:schemeClr val="tx1"/>
              </a:solidFill>
              <a:latin typeface="FMAbhaya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0" y="113376"/>
            <a:ext cx="2877992" cy="1915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5" y="113376"/>
            <a:ext cx="3822395" cy="19191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r="24980"/>
          <a:stretch/>
        </p:blipFill>
        <p:spPr>
          <a:xfrm>
            <a:off x="7062036" y="178603"/>
            <a:ext cx="1752600" cy="16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4191000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MAbhaya" panose="00000400000000000000" pitchFamily="2" charset="0"/>
              </a:rPr>
              <a:t>.</a:t>
            </a:r>
            <a:r>
              <a:rPr lang="en-US" sz="3200" b="1" dirty="0" err="1">
                <a:latin typeface="FMAbhaya" panose="00000400000000000000" pitchFamily="2" charset="0"/>
              </a:rPr>
              <a:t>sß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WoHdk</a:t>
            </a:r>
            <a:endParaRPr lang="en-US" sz="3200" b="1" dirty="0">
              <a:latin typeface="FMAbhaya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2186"/>
            <a:ext cx="3505200" cy="2628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04" y="986028"/>
            <a:ext cx="3968157" cy="2655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28" y="3733799"/>
            <a:ext cx="3070071" cy="29314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224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FMAbhaya" panose="00000400000000000000" pitchFamily="2" charset="0"/>
              </a:rPr>
              <a:t>cmka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WoHdk</a:t>
            </a:r>
            <a:endParaRPr lang="en-US" sz="3200" b="1" dirty="0">
              <a:latin typeface="FMAbhaya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67" y="1949134"/>
            <a:ext cx="4077197" cy="30112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0964"/>
            <a:ext cx="3990975" cy="2989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85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19" y="2127163"/>
            <a:ext cx="2438400" cy="3257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127163"/>
            <a:ext cx="5178540" cy="32577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124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FMAbhaya" panose="00000400000000000000" pitchFamily="2" charset="0"/>
              </a:rPr>
              <a:t>&lt;</a:t>
            </a:r>
            <a:r>
              <a:rPr lang="en-US" sz="3200" b="1" dirty="0" err="1">
                <a:latin typeface="FMAbhaya" panose="00000400000000000000" pitchFamily="2" charset="0"/>
              </a:rPr>
              <a:t>ud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WoHdk</a:t>
            </a:r>
            <a:endParaRPr lang="en-US" sz="3200" b="1" dirty="0">
              <a:latin typeface="FMAbhaya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76400"/>
            <a:ext cx="6788944" cy="4525963"/>
          </a:xfrm>
        </p:spPr>
      </p:pic>
      <p:sp>
        <p:nvSpPr>
          <p:cNvPr id="6" name="Rectangle 5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97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417638"/>
            <a:ext cx="5410200" cy="4059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09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FMAbhaya" panose="00000400000000000000" pitchFamily="2" charset="0"/>
              </a:rPr>
              <a:t>wjOdkh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 err="1">
                <a:latin typeface="FMAbhaya" panose="00000400000000000000" pitchFamily="2" charset="0"/>
              </a:rPr>
              <a:t>flakaø</a:t>
            </a:r>
            <a:r>
              <a:rPr lang="en-US" b="1" dirty="0">
                <a:latin typeface="FMAbhaya" panose="00000400000000000000" pitchFamily="2" charset="0"/>
              </a:rPr>
              <a:t>.; </a:t>
            </a:r>
            <a:r>
              <a:rPr lang="en-US" b="1" dirty="0" err="1">
                <a:latin typeface="FMAbhaya" panose="00000400000000000000" pitchFamily="2" charset="0"/>
              </a:rPr>
              <a:t>lsÍu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/>
              <a:t>(Focalization)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WoHdkhg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msúfik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mqoa</a:t>
            </a:r>
            <a:r>
              <a:rPr lang="en-US" dirty="0">
                <a:latin typeface="FMAbhaya" panose="00000400000000000000" pitchFamily="2" charset="0"/>
              </a:rPr>
              <a:t>.,</a:t>
            </a:r>
            <a:r>
              <a:rPr lang="en-US" dirty="0" err="1">
                <a:latin typeface="FMAbhaya" panose="00000400000000000000" pitchFamily="2" charset="0"/>
              </a:rPr>
              <a:t>hkaf.a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wjOdkh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ia:dkhla</a:t>
            </a:r>
            <a:r>
              <a:rPr lang="en-US" dirty="0">
                <a:latin typeface="FMAbhaya" panose="00000400000000000000" pitchFamily="2" charset="0"/>
              </a:rPr>
              <a:t> fj; </a:t>
            </a:r>
            <a:r>
              <a:rPr lang="en-US" dirty="0" err="1">
                <a:latin typeface="FMAbhaya" panose="00000400000000000000" pitchFamily="2" charset="0"/>
              </a:rPr>
              <a:t>fhduq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lsÍu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ioyd</a:t>
            </a:r>
            <a:r>
              <a:rPr lang="en-US" dirty="0" smtClean="0">
                <a:latin typeface="FMAbhaya" panose="00000400000000000000" pitchFamily="2" charset="0"/>
              </a:rPr>
              <a:t> ks¾udKhla </a:t>
            </a:r>
            <a:r>
              <a:rPr lang="en-US" dirty="0" err="1">
                <a:latin typeface="FMAbhaya" panose="00000400000000000000" pitchFamily="2" charset="0"/>
              </a:rPr>
              <a:t>we;s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lsÍu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fuys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isÿ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fõ</a:t>
            </a:r>
            <a:r>
              <a:rPr lang="en-US" dirty="0" smtClean="0">
                <a:latin typeface="FMAbhaya" panose="00000400000000000000" pitchFamily="2" charset="0"/>
              </a:rPr>
              <a:t>‘</a:t>
            </a: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ta </a:t>
            </a:r>
            <a:r>
              <a:rPr lang="en-US" dirty="0" err="1">
                <a:latin typeface="FMAbhaya" panose="00000400000000000000" pitchFamily="2" charset="0"/>
              </a:rPr>
              <a:t>ioyd</a:t>
            </a:r>
            <a:r>
              <a:rPr lang="en-US" dirty="0">
                <a:latin typeface="FMAbhaya" panose="00000400000000000000" pitchFamily="2" charset="0"/>
              </a:rPr>
              <a:t> m%;</a:t>
            </a:r>
            <a:r>
              <a:rPr lang="en-US" dirty="0" err="1">
                <a:latin typeface="FMAbhaya" panose="00000400000000000000" pitchFamily="2" charset="0"/>
              </a:rPr>
              <a:t>sud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/>
              <a:t>(Statues)</a:t>
            </a:r>
            <a:r>
              <a:rPr lang="en-US" dirty="0">
                <a:latin typeface="FMAbhaya" panose="00000400000000000000" pitchFamily="2" charset="0"/>
              </a:rPr>
              <a:t>" c, </a:t>
            </a:r>
            <a:r>
              <a:rPr lang="en-US" dirty="0" err="1">
                <a:latin typeface="FMAbhaya" panose="00000400000000000000" pitchFamily="2" charset="0"/>
              </a:rPr>
              <a:t>u,a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/>
              <a:t>(Fountain), </a:t>
            </a:r>
            <a:r>
              <a:rPr lang="en-US" dirty="0" err="1" smtClean="0">
                <a:latin typeface="FMAbhaya" panose="00000400000000000000" pitchFamily="2" charset="0"/>
              </a:rPr>
              <a:t>úúO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n÷ka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wd</a:t>
            </a:r>
            <a:r>
              <a:rPr lang="en-US" dirty="0">
                <a:latin typeface="FMAbhaya" panose="00000400000000000000" pitchFamily="2" charset="0"/>
              </a:rPr>
              <a:t>§ </a:t>
            </a:r>
            <a:r>
              <a:rPr lang="en-US" dirty="0" err="1">
                <a:latin typeface="FMAbhaya" panose="00000400000000000000" pitchFamily="2" charset="0"/>
              </a:rPr>
              <a:t>foa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kshs</a:t>
            </a:r>
            <a:r>
              <a:rPr lang="en-US" dirty="0">
                <a:latin typeface="FMAbhaya" panose="00000400000000000000" pitchFamily="2" charset="0"/>
              </a:rPr>
              <a:t>' </a:t>
            </a: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;</a:t>
            </a:r>
            <a:r>
              <a:rPr lang="en-US" dirty="0">
                <a:latin typeface="FMAbhaya" panose="00000400000000000000" pitchFamily="2" charset="0"/>
              </a:rPr>
              <a:t>j o </a:t>
            </a:r>
            <a:r>
              <a:rPr lang="en-US" dirty="0" err="1">
                <a:latin typeface="FMAbhaya" panose="00000400000000000000" pitchFamily="2" charset="0"/>
              </a:rPr>
              <a:t>tu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wx.hka</a:t>
            </a:r>
            <a:r>
              <a:rPr lang="en-US" dirty="0">
                <a:latin typeface="FMAbhaya" panose="00000400000000000000" pitchFamily="2" charset="0"/>
              </a:rPr>
              <a:t> fj; </a:t>
            </a:r>
            <a:r>
              <a:rPr lang="en-US" dirty="0" err="1">
                <a:latin typeface="FMAbhaya" panose="00000400000000000000" pitchFamily="2" charset="0"/>
              </a:rPr>
              <a:t>wei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kdNs</a:t>
            </a:r>
            <a:r>
              <a:rPr lang="en-US" dirty="0">
                <a:latin typeface="FMAbhaya" panose="00000400000000000000" pitchFamily="2" charset="0"/>
              </a:rPr>
              <a:t>.; </a:t>
            </a:r>
            <a:r>
              <a:rPr lang="en-US" dirty="0" err="1">
                <a:latin typeface="FMAbhaya" panose="00000400000000000000" pitchFamily="2" charset="0"/>
              </a:rPr>
              <a:t>lrùug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iqug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wx</a:t>
            </a:r>
            <a:r>
              <a:rPr lang="en-US" dirty="0" smtClean="0">
                <a:latin typeface="FMAbhaya" panose="00000400000000000000" pitchFamily="2" charset="0"/>
              </a:rPr>
              <a:t>. </a:t>
            </a:r>
            <a:r>
              <a:rPr lang="en-US" dirty="0" err="1" smtClean="0">
                <a:latin typeface="FMAbhaya" panose="00000400000000000000" pitchFamily="2" charset="0"/>
              </a:rPr>
              <a:t>fhdod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.</a:t>
            </a:r>
            <a:r>
              <a:rPr lang="en-US" dirty="0" err="1">
                <a:latin typeface="FMAbhaya" panose="00000400000000000000" pitchFamily="2" charset="0"/>
              </a:rPr>
              <a:t>ekSfuka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ÈYdjl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isg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keröfï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fydÈka</a:t>
            </a:r>
            <a:r>
              <a:rPr lang="en-US" dirty="0">
                <a:latin typeface="FMAbhaya" panose="00000400000000000000" pitchFamily="2" charset="0"/>
              </a:rPr>
              <a:t> o¾Ykh </a:t>
            </a:r>
            <a:r>
              <a:rPr lang="en-US" dirty="0" err="1">
                <a:latin typeface="FMAbhaya" panose="00000400000000000000" pitchFamily="2" charset="0"/>
              </a:rPr>
              <a:t>fõ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/>
              <a:t>(</a:t>
            </a:r>
            <a:r>
              <a:rPr lang="en-US" dirty="0" smtClean="0"/>
              <a:t>Vista)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77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Focalization</a:t>
            </a:r>
            <a:endParaRPr lang="en-US" b="1" dirty="0"/>
          </a:p>
        </p:txBody>
      </p:sp>
      <p:pic>
        <p:nvPicPr>
          <p:cNvPr id="6146" name="Picture 2" descr="D:\Upeksha\Bst\images\focaliza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316402" cy="48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817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FMAbhaya" panose="00000400000000000000" pitchFamily="2" charset="0"/>
              </a:rPr>
              <a:t>úúO;ajh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>
                <a:latin typeface="+mn-lt"/>
              </a:rPr>
              <a:t>(Variety)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WoHdk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w,xlrKfha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l,duQ,hka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u.ska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fmkajk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fjkia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we;s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lsÍug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WoHdk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wx</a:t>
            </a:r>
            <a:r>
              <a:rPr lang="en-US" dirty="0" smtClean="0">
                <a:latin typeface="FMAbhaya" panose="00000400000000000000" pitchFamily="2" charset="0"/>
              </a:rPr>
              <a:t>. </a:t>
            </a:r>
            <a:r>
              <a:rPr lang="en-US" dirty="0" err="1" smtClean="0">
                <a:latin typeface="FMAbhaya" panose="00000400000000000000" pitchFamily="2" charset="0"/>
              </a:rPr>
              <a:t>fhdod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.</a:t>
            </a:r>
            <a:r>
              <a:rPr lang="en-US" dirty="0" err="1">
                <a:latin typeface="FMAbhaya" panose="00000400000000000000" pitchFamily="2" charset="0"/>
              </a:rPr>
              <a:t>ekSu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fuys</a:t>
            </a:r>
            <a:r>
              <a:rPr lang="en-US" dirty="0">
                <a:latin typeface="FMAbhaya" panose="00000400000000000000" pitchFamily="2" charset="0"/>
              </a:rPr>
              <a:t>§ </a:t>
            </a:r>
            <a:r>
              <a:rPr lang="en-US" dirty="0" err="1">
                <a:latin typeface="FMAbhaya" panose="00000400000000000000" pitchFamily="2" charset="0"/>
              </a:rPr>
              <a:t>isÿ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fõ</a:t>
            </a:r>
            <a:r>
              <a:rPr lang="en-US" dirty="0">
                <a:latin typeface="FMAbhaya" panose="00000400000000000000" pitchFamily="2" charset="0"/>
              </a:rPr>
              <a:t>' </a:t>
            </a: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FMAbhaya" panose="00000400000000000000" pitchFamily="2" charset="0"/>
              </a:rPr>
              <a:t>túg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N+ñfha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úúO;ajh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ksid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taldldÍ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nj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bj;a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ùfuka</a:t>
            </a:r>
            <a:r>
              <a:rPr lang="en-US" dirty="0" smtClean="0">
                <a:latin typeface="FMAbhaya" panose="00000400000000000000" pitchFamily="2" charset="0"/>
              </a:rPr>
              <a:t>“ </a:t>
            </a:r>
            <a:r>
              <a:rPr lang="en-US" dirty="0" err="1" smtClean="0">
                <a:latin typeface="FMAbhaya" panose="00000400000000000000" pitchFamily="2" charset="0"/>
              </a:rPr>
              <a:t>wjOdkh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r|jd</a:t>
            </a:r>
            <a:r>
              <a:rPr lang="en-US" dirty="0">
                <a:latin typeface="FMAbhaya" panose="00000400000000000000" pitchFamily="2" charset="0"/>
              </a:rPr>
              <a:t> ;</a:t>
            </a:r>
            <a:r>
              <a:rPr lang="en-US" dirty="0" err="1">
                <a:latin typeface="FMAbhaya" panose="00000400000000000000" pitchFamily="2" charset="0"/>
              </a:rPr>
              <a:t>nd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ekSug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yels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fõ</a:t>
            </a:r>
            <a:r>
              <a:rPr lang="en-US" dirty="0">
                <a:latin typeface="FMAbhaya" panose="00000400000000000000" pitchFamily="2" charset="0"/>
              </a:rPr>
              <a:t>'</a:t>
            </a:r>
          </a:p>
          <a:p>
            <a:pPr marL="0" indent="0">
              <a:buNone/>
            </a:pP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FMAbhaya" panose="00000400000000000000" pitchFamily="2" charset="0"/>
              </a:rPr>
              <a:t>Wod</a:t>
            </a:r>
            <a:r>
              <a:rPr lang="en-US" dirty="0" smtClean="0">
                <a:latin typeface="FMAbhaya" panose="00000400000000000000" pitchFamily="2" charset="0"/>
              </a:rPr>
              <a:t> #</a:t>
            </a:r>
          </a:p>
          <a:p>
            <a:pPr lvl="2"/>
            <a:r>
              <a:rPr lang="en-US" sz="3000" dirty="0" err="1" smtClean="0">
                <a:latin typeface="FMAbhaya" panose="00000400000000000000" pitchFamily="2" charset="0"/>
              </a:rPr>
              <a:t>úúO</a:t>
            </a:r>
            <a:r>
              <a:rPr lang="en-US" sz="3000" dirty="0" smtClean="0">
                <a:latin typeface="FMAbhaya" panose="00000400000000000000" pitchFamily="2" charset="0"/>
              </a:rPr>
              <a:t> j¾Kj,ska </a:t>
            </a:r>
            <a:r>
              <a:rPr lang="en-US" sz="3000" dirty="0" err="1" smtClean="0">
                <a:latin typeface="FMAbhaya" panose="00000400000000000000" pitchFamily="2" charset="0"/>
              </a:rPr>
              <a:t>hqla</a:t>
            </a:r>
            <a:r>
              <a:rPr lang="en-US" sz="3000" dirty="0" smtClean="0">
                <a:latin typeface="FMAbhaya" panose="00000400000000000000" pitchFamily="2" charset="0"/>
              </a:rPr>
              <a:t>; </a:t>
            </a:r>
            <a:r>
              <a:rPr lang="en-US" sz="3000" dirty="0" err="1" smtClean="0">
                <a:latin typeface="FMAbhaya" panose="00000400000000000000" pitchFamily="2" charset="0"/>
              </a:rPr>
              <a:t>uDÿ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wx</a:t>
            </a:r>
            <a:r>
              <a:rPr lang="en-US" sz="3000" dirty="0" smtClean="0">
                <a:latin typeface="FMAbhaya" panose="00000400000000000000" pitchFamily="2" charset="0"/>
              </a:rPr>
              <a:t>. </a:t>
            </a:r>
            <a:r>
              <a:rPr lang="en-US" sz="3000" dirty="0" err="1" smtClean="0">
                <a:latin typeface="FMAbhaya" panose="00000400000000000000" pitchFamily="2" charset="0"/>
              </a:rPr>
              <a:t>lSmhla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fhdod</a:t>
            </a:r>
            <a:r>
              <a:rPr lang="en-US" sz="3000" dirty="0" smtClean="0">
                <a:latin typeface="FMAbhaya" panose="00000400000000000000" pitchFamily="2" charset="0"/>
              </a:rPr>
              <a:t> .</a:t>
            </a:r>
            <a:r>
              <a:rPr lang="en-US" sz="3000" dirty="0" err="1" smtClean="0">
                <a:latin typeface="FMAbhaya" panose="00000400000000000000" pitchFamily="2" charset="0"/>
              </a:rPr>
              <a:t>ekSu</a:t>
            </a:r>
            <a:endParaRPr lang="en-US" sz="3000" dirty="0" smtClean="0">
              <a:latin typeface="FMAbhaya" panose="00000400000000000000" pitchFamily="2" charset="0"/>
            </a:endParaRPr>
          </a:p>
          <a:p>
            <a:pPr lvl="2"/>
            <a:r>
              <a:rPr lang="en-US" sz="3000" dirty="0" err="1" smtClean="0">
                <a:latin typeface="FMAbhaya" panose="00000400000000000000" pitchFamily="2" charset="0"/>
              </a:rPr>
              <a:t>uDÿ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wx</a:t>
            </a:r>
            <a:r>
              <a:rPr lang="en-US" sz="3000" dirty="0" smtClean="0">
                <a:latin typeface="FMAbhaya" panose="00000400000000000000" pitchFamily="2" charset="0"/>
              </a:rPr>
              <a:t>. ^ </a:t>
            </a:r>
            <a:r>
              <a:rPr lang="en-US" sz="3000" dirty="0" err="1" smtClean="0">
                <a:latin typeface="FMAbhaya" panose="00000400000000000000" pitchFamily="2" charset="0"/>
              </a:rPr>
              <a:t>m`ÿre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Ydl</a:t>
            </a:r>
            <a:r>
              <a:rPr lang="en-US" sz="3000" dirty="0" smtClean="0">
                <a:latin typeface="FMAbhaya" panose="00000400000000000000" pitchFamily="2" charset="0"/>
              </a:rPr>
              <a:t>&amp; </a:t>
            </a:r>
            <a:r>
              <a:rPr lang="en-US" sz="3000" dirty="0" err="1" smtClean="0">
                <a:latin typeface="FMAbhaya" panose="00000400000000000000" pitchFamily="2" charset="0"/>
              </a:rPr>
              <a:t>lmamdÿ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lr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úúO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yev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we;s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 smtClean="0">
                <a:latin typeface="FMAbhaya" panose="00000400000000000000" pitchFamily="2" charset="0"/>
              </a:rPr>
              <a:t>lsÍu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smtClean="0"/>
              <a:t>(Topiary)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462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Variety</a:t>
            </a:r>
            <a:endParaRPr lang="en-US" b="1" dirty="0"/>
          </a:p>
        </p:txBody>
      </p:sp>
      <p:pic>
        <p:nvPicPr>
          <p:cNvPr id="7170" name="Picture 2" descr="D:\Upeksha\Bst\images\varie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67599" cy="56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0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62560"/>
            <a:ext cx="3352800" cy="2216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latin typeface="FMAbhaya" panose="00000400000000000000" pitchFamily="2" charset="0"/>
              </a:rPr>
              <a:t>fgdamshß</a:t>
            </a:r>
            <a:r>
              <a:rPr lang="en-US" sz="2400" b="1" dirty="0">
                <a:latin typeface="FMAbhaya" panose="00000400000000000000" pitchFamily="2" charset="0"/>
              </a:rPr>
              <a:t> </a:t>
            </a:r>
            <a:r>
              <a:rPr lang="en-US" sz="2400" b="1" dirty="0" err="1" smtClean="0">
                <a:latin typeface="FMAbhaya" panose="00000400000000000000" pitchFamily="2" charset="0"/>
              </a:rPr>
              <a:t>l,dj</a:t>
            </a:r>
            <a:r>
              <a:rPr lang="en-US" sz="2400" dirty="0"/>
              <a:t> (Topiary)</a:t>
            </a:r>
            <a:endParaRPr lang="en-US" sz="2400" b="1" dirty="0">
              <a:latin typeface="FMAbhaya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46830"/>
            <a:ext cx="5045450" cy="2686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47967"/>
            <a:ext cx="4035438" cy="2685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4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09" y="11433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FMAbhaya" panose="00000400000000000000" pitchFamily="2" charset="0"/>
              </a:rPr>
              <a:t>;=,s; </a:t>
            </a:r>
            <a:r>
              <a:rPr lang="en-US" b="1" dirty="0" err="1" smtClean="0">
                <a:latin typeface="FMAbhaya" panose="00000400000000000000" pitchFamily="2" charset="0"/>
              </a:rPr>
              <a:t>nj</a:t>
            </a:r>
            <a:r>
              <a:rPr lang="en-US" b="1" dirty="0" smtClean="0">
                <a:latin typeface="FMAbhaya" panose="00000400000000000000" pitchFamily="2" charset="0"/>
              </a:rPr>
              <a:t> </a:t>
            </a:r>
            <a:r>
              <a:rPr lang="en-US" b="1" dirty="0" smtClean="0">
                <a:latin typeface="+mn-lt"/>
              </a:rPr>
              <a:t>(Balance)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FMAbhaya" panose="00000400000000000000" pitchFamily="2" charset="0"/>
              </a:rPr>
              <a:t>N+ñ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w,xlrKfha</a:t>
            </a:r>
            <a:r>
              <a:rPr lang="en-US" sz="2000" dirty="0" smtClean="0">
                <a:latin typeface="FMAbhaya" panose="00000400000000000000" pitchFamily="2" charset="0"/>
              </a:rPr>
              <a:t> § </a:t>
            </a:r>
            <a:r>
              <a:rPr lang="en-US" sz="2000" dirty="0" err="1" smtClean="0">
                <a:latin typeface="FMAbhaya" panose="00000400000000000000" pitchFamily="2" charset="0"/>
              </a:rPr>
              <a:t>WoHdkfha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msysgqjk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wx</a:t>
            </a:r>
            <a:r>
              <a:rPr lang="en-US" sz="2000" dirty="0" smtClean="0">
                <a:latin typeface="FMAbhaya" panose="00000400000000000000" pitchFamily="2" charset="0"/>
              </a:rPr>
              <a:t>." </a:t>
            </a:r>
            <a:r>
              <a:rPr lang="en-US" sz="2000" dirty="0" err="1" smtClean="0">
                <a:latin typeface="FMAbhaya" panose="00000400000000000000" pitchFamily="2" charset="0"/>
              </a:rPr>
              <a:t>WoHdkfha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Wml,amkh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lrk</a:t>
            </a:r>
            <a:r>
              <a:rPr lang="en-US" sz="2000" dirty="0" smtClean="0">
                <a:latin typeface="FMAbhaya" panose="00000400000000000000" pitchFamily="2" charset="0"/>
              </a:rPr>
              <a:t> ,o f¾Ldjl </a:t>
            </a:r>
            <a:r>
              <a:rPr lang="en-US" sz="2000" dirty="0" err="1" smtClean="0">
                <a:latin typeface="FMAbhaya" panose="00000400000000000000" pitchFamily="2" charset="0"/>
              </a:rPr>
              <a:t>fomi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iunr</a:t>
            </a:r>
            <a:r>
              <a:rPr lang="en-US" sz="2000" dirty="0" smtClean="0">
                <a:latin typeface="FMAbhaya" panose="00000400000000000000" pitchFamily="2" charset="0"/>
              </a:rPr>
              <a:t> j </a:t>
            </a:r>
            <a:r>
              <a:rPr lang="en-US" sz="2000" dirty="0" err="1" smtClean="0">
                <a:latin typeface="FMAbhaya" panose="00000400000000000000" pitchFamily="2" charset="0"/>
              </a:rPr>
              <a:t>msysgd</a:t>
            </a:r>
            <a:r>
              <a:rPr lang="en-US" sz="2000" dirty="0" smtClean="0">
                <a:latin typeface="FMAbhaya" panose="00000400000000000000" pitchFamily="2" charset="0"/>
              </a:rPr>
              <a:t> ;</a:t>
            </a:r>
            <a:r>
              <a:rPr lang="en-US" sz="2000" dirty="0" err="1" smtClean="0">
                <a:latin typeface="FMAbhaya" panose="00000400000000000000" pitchFamily="2" charset="0"/>
              </a:rPr>
              <a:t>sîu</a:t>
            </a:r>
            <a:r>
              <a:rPr lang="en-US" sz="2000" dirty="0" smtClean="0">
                <a:latin typeface="FMAbhaya" panose="00000400000000000000" pitchFamily="2" charset="0"/>
              </a:rPr>
              <a:t> ;=,s; </a:t>
            </a:r>
            <a:r>
              <a:rPr lang="en-US" sz="2000" dirty="0" err="1" smtClean="0">
                <a:latin typeface="FMAbhaya" panose="00000400000000000000" pitchFamily="2" charset="0"/>
              </a:rPr>
              <a:t>nj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f,i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ye`Èkafõ</a:t>
            </a:r>
            <a:r>
              <a:rPr lang="en-US" sz="2000" dirty="0" smtClean="0">
                <a:latin typeface="FMAbhaya" panose="00000400000000000000" pitchFamily="2" charset="0"/>
              </a:rPr>
              <a:t>‘</a:t>
            </a:r>
          </a:p>
          <a:p>
            <a:pPr marL="0" indent="0">
              <a:buNone/>
            </a:pPr>
            <a:endParaRPr lang="en-US" sz="2000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FMAbhaya" panose="00000400000000000000" pitchFamily="2" charset="0"/>
              </a:rPr>
              <a:t>iu</a:t>
            </a:r>
            <a:r>
              <a:rPr lang="en-US" sz="2000" dirty="0" smtClean="0">
                <a:latin typeface="FMAbhaya" panose="00000400000000000000" pitchFamily="2" charset="0"/>
              </a:rPr>
              <a:t>;=,s;;d </a:t>
            </a:r>
            <a:r>
              <a:rPr lang="en-US" sz="2000" dirty="0" err="1" smtClean="0">
                <a:latin typeface="FMAbhaya" panose="00000400000000000000" pitchFamily="2" charset="0"/>
              </a:rPr>
              <a:t>wdldr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folla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WoHdk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úoHdfõ</a:t>
            </a:r>
            <a:r>
              <a:rPr lang="en-US" sz="2000" dirty="0" smtClean="0">
                <a:latin typeface="FMAbhaya" panose="00000400000000000000" pitchFamily="2" charset="0"/>
              </a:rPr>
              <a:t> § </a:t>
            </a:r>
            <a:r>
              <a:rPr lang="en-US" sz="2000" dirty="0" err="1" smtClean="0">
                <a:latin typeface="FMAbhaya" panose="00000400000000000000" pitchFamily="2" charset="0"/>
              </a:rPr>
              <a:t>Ndú</a:t>
            </a:r>
            <a:r>
              <a:rPr lang="en-US" sz="2000" dirty="0" smtClean="0">
                <a:latin typeface="FMAbhaya" panose="00000400000000000000" pitchFamily="2" charset="0"/>
              </a:rPr>
              <a:t>; </a:t>
            </a:r>
            <a:r>
              <a:rPr lang="en-US" sz="2000" dirty="0" err="1" smtClean="0">
                <a:latin typeface="FMAbhaya" panose="00000400000000000000" pitchFamily="2" charset="0"/>
              </a:rPr>
              <a:t>lrhs</a:t>
            </a:r>
            <a:r>
              <a:rPr lang="en-US" sz="2000" dirty="0" smtClean="0">
                <a:latin typeface="FMAbhaya" panose="00000400000000000000" pitchFamily="2" charset="0"/>
              </a:rPr>
              <a:t>'</a:t>
            </a:r>
          </a:p>
          <a:p>
            <a:pPr marL="0" indent="0">
              <a:buNone/>
            </a:pPr>
            <a:endParaRPr lang="en-US" sz="2000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FMAbhaya" panose="00000400000000000000" pitchFamily="2" charset="0"/>
              </a:rPr>
              <a:t>iuñ;sl</a:t>
            </a:r>
            <a:r>
              <a:rPr lang="en-US" sz="2000" b="1" dirty="0" smtClean="0">
                <a:latin typeface="FMAbhaya" panose="00000400000000000000" pitchFamily="2" charset="0"/>
              </a:rPr>
              <a:t> </a:t>
            </a:r>
            <a:r>
              <a:rPr lang="en-US" sz="2000" b="1" dirty="0" err="1" smtClean="0">
                <a:latin typeface="FMAbhaya" panose="00000400000000000000" pitchFamily="2" charset="0"/>
              </a:rPr>
              <a:t>iu</a:t>
            </a:r>
            <a:r>
              <a:rPr lang="en-US" sz="2000" b="1" dirty="0" smtClean="0">
                <a:latin typeface="FMAbhaya" panose="00000400000000000000" pitchFamily="2" charset="0"/>
              </a:rPr>
              <a:t>;=,s;;</a:t>
            </a:r>
            <a:r>
              <a:rPr lang="en-US" sz="2000" b="1" dirty="0" err="1" smtClean="0">
                <a:latin typeface="FMAbhaya" panose="00000400000000000000" pitchFamily="2" charset="0"/>
              </a:rPr>
              <a:t>dj</a:t>
            </a:r>
            <a:r>
              <a:rPr lang="en-US" sz="2000" b="1" dirty="0" smtClean="0">
                <a:latin typeface="FMAbhaya" panose="00000400000000000000" pitchFamily="2" charset="0"/>
              </a:rPr>
              <a:t> </a:t>
            </a:r>
            <a:r>
              <a:rPr lang="en-US" sz="2000" b="1" dirty="0" smtClean="0">
                <a:latin typeface="+mj-lt"/>
              </a:rPr>
              <a:t>(Symmetrical balance)</a:t>
            </a:r>
          </a:p>
          <a:p>
            <a:pPr marL="0" indent="0">
              <a:buNone/>
            </a:pPr>
            <a:r>
              <a:rPr lang="en-US" sz="2000" dirty="0" err="1" smtClean="0">
                <a:latin typeface="FMAbhaya" panose="00000400000000000000" pitchFamily="2" charset="0"/>
              </a:rPr>
              <a:t>fuys</a:t>
            </a:r>
            <a:r>
              <a:rPr lang="en-US" sz="2000" dirty="0" smtClean="0">
                <a:latin typeface="FMAbhaya" panose="00000400000000000000" pitchFamily="2" charset="0"/>
              </a:rPr>
              <a:t> § </a:t>
            </a:r>
            <a:r>
              <a:rPr lang="en-US" sz="2000" dirty="0" err="1" smtClean="0">
                <a:latin typeface="FMAbhaya" panose="00000400000000000000" pitchFamily="2" charset="0"/>
              </a:rPr>
              <a:t>N+ñfha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tla</a:t>
            </a:r>
            <a:r>
              <a:rPr lang="en-US" sz="2000" dirty="0" smtClean="0">
                <a:latin typeface="FMAbhaya" panose="00000400000000000000" pitchFamily="2" charset="0"/>
              </a:rPr>
              <a:t> mil </a:t>
            </a:r>
            <a:r>
              <a:rPr lang="en-US" sz="2000" dirty="0" err="1" smtClean="0">
                <a:latin typeface="FMAbhaya" panose="00000400000000000000" pitchFamily="2" charset="0"/>
              </a:rPr>
              <a:t>we;s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wx</a:t>
            </a:r>
            <a:r>
              <a:rPr lang="en-US" sz="2000" dirty="0" smtClean="0">
                <a:latin typeface="FMAbhaya" panose="00000400000000000000" pitchFamily="2" charset="0"/>
              </a:rPr>
              <a:t>. </a:t>
            </a:r>
            <a:r>
              <a:rPr lang="en-US" sz="2000" dirty="0" err="1" smtClean="0">
                <a:latin typeface="FMAbhaya" panose="00000400000000000000" pitchFamily="2" charset="0"/>
              </a:rPr>
              <a:t>yd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iudk</a:t>
            </a:r>
            <a:r>
              <a:rPr lang="en-US" sz="2000" dirty="0" smtClean="0">
                <a:latin typeface="FMAbhaya" panose="00000400000000000000" pitchFamily="2" charset="0"/>
              </a:rPr>
              <a:t> j u </a:t>
            </a:r>
            <a:r>
              <a:rPr lang="en-US" sz="2000" dirty="0" err="1" smtClean="0">
                <a:latin typeface="FMAbhaya" panose="00000400000000000000" pitchFamily="2" charset="0"/>
              </a:rPr>
              <a:t>wfkla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miska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msysgqùu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wruqKq</a:t>
            </a:r>
            <a:r>
              <a:rPr lang="en-US" sz="2000" dirty="0" smtClean="0">
                <a:latin typeface="FMAbhaya" panose="00000400000000000000" pitchFamily="2" charset="0"/>
              </a:rPr>
              <a:t> flf¾' </a:t>
            </a:r>
            <a:r>
              <a:rPr lang="en-US" sz="2000" dirty="0" err="1" smtClean="0">
                <a:latin typeface="FMAbhaya" panose="00000400000000000000" pitchFamily="2" charset="0"/>
              </a:rPr>
              <a:t>tla</a:t>
            </a:r>
            <a:r>
              <a:rPr lang="en-US" sz="2000" dirty="0" smtClean="0">
                <a:latin typeface="FMAbhaya" panose="00000400000000000000" pitchFamily="2" charset="0"/>
              </a:rPr>
              <a:t> mil </a:t>
            </a:r>
            <a:r>
              <a:rPr lang="en-US" sz="2000" dirty="0" err="1" smtClean="0">
                <a:latin typeface="FMAbhaya" panose="00000400000000000000" pitchFamily="2" charset="0"/>
              </a:rPr>
              <a:t>we;s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l,d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uQ,hka</a:t>
            </a:r>
            <a:r>
              <a:rPr lang="en-US" sz="2000" dirty="0" smtClean="0">
                <a:latin typeface="FMAbhaya" panose="00000400000000000000" pitchFamily="2" charset="0"/>
              </a:rPr>
              <a:t> o¾mK m%;</a:t>
            </a:r>
            <a:r>
              <a:rPr lang="en-US" sz="2000" dirty="0" err="1" smtClean="0">
                <a:latin typeface="FMAbhaya" panose="00000400000000000000" pitchFamily="2" charset="0"/>
              </a:rPr>
              <a:t>sìïnhla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fia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tf,iu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wfkla</a:t>
            </a:r>
            <a:r>
              <a:rPr lang="en-US" sz="2000" dirty="0" smtClean="0">
                <a:latin typeface="FMAbhaya" panose="00000400000000000000" pitchFamily="2" charset="0"/>
              </a:rPr>
              <a:t> mi </a:t>
            </a:r>
            <a:r>
              <a:rPr lang="en-US" sz="2000" dirty="0" err="1" smtClean="0">
                <a:latin typeface="FMAbhaya" panose="00000400000000000000" pitchFamily="2" charset="0"/>
              </a:rPr>
              <a:t>fhdod</a:t>
            </a:r>
            <a:r>
              <a:rPr lang="en-US" sz="2000" dirty="0" smtClean="0">
                <a:latin typeface="FMAbhaya" panose="00000400000000000000" pitchFamily="2" charset="0"/>
              </a:rPr>
              <a:t> .</a:t>
            </a:r>
            <a:r>
              <a:rPr lang="en-US" sz="2000" dirty="0" err="1" smtClean="0">
                <a:latin typeface="FMAbhaya" panose="00000400000000000000" pitchFamily="2" charset="0"/>
              </a:rPr>
              <a:t>kS</a:t>
            </a:r>
            <a:r>
              <a:rPr lang="en-US" sz="2000" dirty="0" smtClean="0">
                <a:latin typeface="FMAbhaya" panose="00000400000000000000" pitchFamily="2" charset="0"/>
              </a:rPr>
              <a:t>'</a:t>
            </a:r>
          </a:p>
          <a:p>
            <a:pPr marL="0" indent="0">
              <a:buNone/>
            </a:pPr>
            <a:r>
              <a:rPr lang="en-US" sz="2000" dirty="0" smtClean="0">
                <a:latin typeface="FMAbhaya" panose="00000400000000000000" pitchFamily="2" charset="0"/>
              </a:rPr>
              <a:t>	</a:t>
            </a:r>
            <a:r>
              <a:rPr lang="en-US" sz="2000" dirty="0" err="1" smtClean="0">
                <a:latin typeface="FMAbhaya" panose="00000400000000000000" pitchFamily="2" charset="0"/>
              </a:rPr>
              <a:t>Wod</a:t>
            </a:r>
            <a:r>
              <a:rPr lang="en-US" sz="2000" dirty="0" smtClean="0">
                <a:latin typeface="FMAbhaya" panose="00000400000000000000" pitchFamily="2" charset="0"/>
              </a:rPr>
              <a:t> # </a:t>
            </a:r>
            <a:r>
              <a:rPr lang="en-US" sz="2000" dirty="0" err="1" smtClean="0">
                <a:latin typeface="FMAbhaya" panose="00000400000000000000" pitchFamily="2" charset="0"/>
              </a:rPr>
              <a:t>yuqod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uQ,ia:dk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wdÈfha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Ndú</a:t>
            </a:r>
            <a:r>
              <a:rPr lang="en-US" sz="2000" dirty="0" smtClean="0">
                <a:latin typeface="FMAbhaya" panose="00000400000000000000" pitchFamily="2" charset="0"/>
              </a:rPr>
              <a:t>; </a:t>
            </a:r>
            <a:r>
              <a:rPr lang="en-US" sz="2000" dirty="0" err="1" smtClean="0">
                <a:latin typeface="FMAbhaya" panose="00000400000000000000" pitchFamily="2" charset="0"/>
              </a:rPr>
              <a:t>fõ</a:t>
            </a:r>
            <a:r>
              <a:rPr lang="en-US" sz="2000" dirty="0" smtClean="0">
                <a:latin typeface="FMAbhaya" panose="00000400000000000000" pitchFamily="2" charset="0"/>
              </a:rPr>
              <a:t>‘</a:t>
            </a:r>
          </a:p>
          <a:p>
            <a:pPr marL="0" indent="0">
              <a:buNone/>
            </a:pPr>
            <a:endParaRPr lang="en-US" sz="2000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FMAbhaya" panose="00000400000000000000" pitchFamily="2" charset="0"/>
              </a:rPr>
              <a:t>wiuñ;sl</a:t>
            </a:r>
            <a:r>
              <a:rPr lang="en-US" sz="2000" b="1" dirty="0" smtClean="0">
                <a:latin typeface="FMAbhaya" panose="00000400000000000000" pitchFamily="2" charset="0"/>
              </a:rPr>
              <a:t> </a:t>
            </a:r>
            <a:r>
              <a:rPr lang="en-US" sz="2000" b="1" dirty="0" err="1" smtClean="0">
                <a:latin typeface="FMAbhaya" panose="00000400000000000000" pitchFamily="2" charset="0"/>
              </a:rPr>
              <a:t>iu</a:t>
            </a:r>
            <a:r>
              <a:rPr lang="en-US" sz="2000" b="1" dirty="0" smtClean="0">
                <a:latin typeface="FMAbhaya" panose="00000400000000000000" pitchFamily="2" charset="0"/>
              </a:rPr>
              <a:t>;=,s; </a:t>
            </a:r>
            <a:r>
              <a:rPr lang="en-US" sz="2000" b="1" dirty="0" err="1" smtClean="0">
                <a:latin typeface="FMAbhaya" panose="00000400000000000000" pitchFamily="2" charset="0"/>
              </a:rPr>
              <a:t>nj</a:t>
            </a:r>
            <a:r>
              <a:rPr lang="en-US" sz="2000" b="1" dirty="0" smtClean="0">
                <a:latin typeface="FMAbhaya" panose="00000400000000000000" pitchFamily="2" charset="0"/>
              </a:rPr>
              <a:t> </a:t>
            </a:r>
            <a:r>
              <a:rPr lang="en-US" sz="2000" b="1" dirty="0" smtClean="0"/>
              <a:t>(Asymmetrical balance)</a:t>
            </a:r>
          </a:p>
          <a:p>
            <a:pPr marL="0" indent="0">
              <a:buNone/>
            </a:pPr>
            <a:r>
              <a:rPr lang="en-US" sz="2000" dirty="0" err="1" smtClean="0">
                <a:latin typeface="FMAbhaya" panose="00000400000000000000" pitchFamily="2" charset="0"/>
              </a:rPr>
              <a:t>WoHdkfha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l,ams</a:t>
            </a:r>
            <a:r>
              <a:rPr lang="en-US" sz="2000" dirty="0" smtClean="0">
                <a:latin typeface="FMAbhaya" panose="00000400000000000000" pitchFamily="2" charset="0"/>
              </a:rPr>
              <a:t>; f¾Ldfõ </a:t>
            </a:r>
            <a:r>
              <a:rPr lang="en-US" sz="2000" dirty="0" err="1" smtClean="0">
                <a:latin typeface="FMAbhaya" panose="00000400000000000000" pitchFamily="2" charset="0"/>
              </a:rPr>
              <a:t>tla</a:t>
            </a:r>
            <a:r>
              <a:rPr lang="en-US" sz="2000" dirty="0" smtClean="0">
                <a:latin typeface="FMAbhaya" panose="00000400000000000000" pitchFamily="2" charset="0"/>
              </a:rPr>
              <a:t> mil </a:t>
            </a:r>
            <a:r>
              <a:rPr lang="en-US" sz="2000" dirty="0" err="1" smtClean="0">
                <a:latin typeface="FMAbhaya" panose="00000400000000000000" pitchFamily="2" charset="0"/>
              </a:rPr>
              <a:t>mj;sk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wx</a:t>
            </a:r>
            <a:r>
              <a:rPr lang="en-US" sz="2000" dirty="0" smtClean="0">
                <a:latin typeface="FMAbhaya" panose="00000400000000000000" pitchFamily="2" charset="0"/>
              </a:rPr>
              <a:t>." </a:t>
            </a:r>
            <a:r>
              <a:rPr lang="en-US" sz="2000" dirty="0" err="1" smtClean="0">
                <a:latin typeface="FMAbhaya" panose="00000400000000000000" pitchFamily="2" charset="0"/>
              </a:rPr>
              <a:t>wfkla</a:t>
            </a:r>
            <a:r>
              <a:rPr lang="en-US" sz="2000" dirty="0" smtClean="0">
                <a:latin typeface="FMAbhaya" panose="00000400000000000000" pitchFamily="2" charset="0"/>
              </a:rPr>
              <a:t> mi </a:t>
            </a:r>
            <a:r>
              <a:rPr lang="en-US" sz="2000" dirty="0" err="1" smtClean="0">
                <a:latin typeface="FMAbhaya" panose="00000400000000000000" pitchFamily="2" charset="0"/>
              </a:rPr>
              <a:t>fkdmsysgk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úg</a:t>
            </a:r>
            <a:r>
              <a:rPr lang="en-US" sz="2000" dirty="0" smtClean="0">
                <a:latin typeface="FMAbhaya" panose="00000400000000000000" pitchFamily="2" charset="0"/>
              </a:rPr>
              <a:t> § </a:t>
            </a:r>
            <a:r>
              <a:rPr lang="en-US" sz="2000" dirty="0" err="1" smtClean="0">
                <a:latin typeface="FMAbhaya" panose="00000400000000000000" pitchFamily="2" charset="0"/>
              </a:rPr>
              <a:t>yd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tla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tla</a:t>
            </a:r>
            <a:r>
              <a:rPr lang="en-US" sz="2000" dirty="0" smtClean="0">
                <a:latin typeface="FMAbhaya" panose="00000400000000000000" pitchFamily="2" charset="0"/>
              </a:rPr>
              <a:t> mil </a:t>
            </a:r>
            <a:r>
              <a:rPr lang="en-US" sz="2000" dirty="0" err="1" smtClean="0">
                <a:latin typeface="FMAbhaya" panose="00000400000000000000" pitchFamily="2" charset="0"/>
              </a:rPr>
              <a:t>mj;sk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fmkqu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wfkla</a:t>
            </a:r>
            <a:r>
              <a:rPr lang="en-US" sz="2000" dirty="0" smtClean="0">
                <a:latin typeface="FMAbhaya" panose="00000400000000000000" pitchFamily="2" charset="0"/>
              </a:rPr>
              <a:t> mi </a:t>
            </a:r>
            <a:r>
              <a:rPr lang="en-US" sz="2000" dirty="0" err="1" smtClean="0">
                <a:latin typeface="FMAbhaya" panose="00000400000000000000" pitchFamily="2" charset="0"/>
              </a:rPr>
              <a:t>fmkaùu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wmyiq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úg</a:t>
            </a:r>
            <a:r>
              <a:rPr lang="en-US" sz="2000" dirty="0" smtClean="0">
                <a:latin typeface="FMAbhaya" panose="00000400000000000000" pitchFamily="2" charset="0"/>
              </a:rPr>
              <a:t> § </a:t>
            </a:r>
            <a:r>
              <a:rPr lang="en-US" sz="2000" dirty="0" err="1" smtClean="0">
                <a:latin typeface="FMAbhaya" panose="00000400000000000000" pitchFamily="2" charset="0"/>
              </a:rPr>
              <a:t>fuu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l%uh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fhdod</a:t>
            </a:r>
            <a:r>
              <a:rPr lang="en-US" sz="2000" dirty="0" smtClean="0">
                <a:latin typeface="FMAbhaya" panose="00000400000000000000" pitchFamily="2" charset="0"/>
              </a:rPr>
              <a:t> .</a:t>
            </a:r>
            <a:r>
              <a:rPr lang="en-US" sz="2000" dirty="0" err="1" smtClean="0">
                <a:latin typeface="FMAbhaya" panose="00000400000000000000" pitchFamily="2" charset="0"/>
              </a:rPr>
              <a:t>ekqK</a:t>
            </a:r>
            <a:r>
              <a:rPr lang="en-US" sz="2000" dirty="0" smtClean="0">
                <a:latin typeface="FMAbhaya" panose="00000400000000000000" pitchFamily="2" charset="0"/>
              </a:rPr>
              <a:t> o </a:t>
            </a:r>
            <a:r>
              <a:rPr lang="en-US" sz="2000" dirty="0" err="1" smtClean="0">
                <a:latin typeface="FMAbhaya" panose="00000400000000000000" pitchFamily="2" charset="0"/>
              </a:rPr>
              <a:t>fuys</a:t>
            </a:r>
            <a:r>
              <a:rPr lang="en-US" sz="2000" dirty="0" smtClean="0">
                <a:latin typeface="FMAbhaya" panose="00000400000000000000" pitchFamily="2" charset="0"/>
              </a:rPr>
              <a:t> oDYHdl¾IKh </a:t>
            </a:r>
            <a:r>
              <a:rPr lang="en-US" sz="2000" dirty="0" err="1" smtClean="0">
                <a:latin typeface="FMAbhaya" panose="00000400000000000000" pitchFamily="2" charset="0"/>
              </a:rPr>
              <a:t>idfmalaI</a:t>
            </a:r>
            <a:r>
              <a:rPr lang="en-US" sz="2000" dirty="0" smtClean="0">
                <a:latin typeface="FMAbhaya" panose="00000400000000000000" pitchFamily="2" charset="0"/>
              </a:rPr>
              <a:t> j </a:t>
            </a:r>
            <a:r>
              <a:rPr lang="en-US" sz="2000" dirty="0" err="1" smtClean="0">
                <a:latin typeface="FMAbhaya" panose="00000400000000000000" pitchFamily="2" charset="0"/>
              </a:rPr>
              <a:t>wvq</a:t>
            </a:r>
            <a:r>
              <a:rPr lang="en-US" sz="2000" dirty="0" smtClean="0">
                <a:latin typeface="FMAbhaya" panose="00000400000000000000" pitchFamily="2" charset="0"/>
              </a:rPr>
              <a:t> </a:t>
            </a:r>
            <a:r>
              <a:rPr lang="en-US" sz="2000" dirty="0" err="1" smtClean="0">
                <a:latin typeface="FMAbhaya" panose="00000400000000000000" pitchFamily="2" charset="0"/>
              </a:rPr>
              <a:t>w;r</a:t>
            </a:r>
            <a:r>
              <a:rPr lang="en-US" sz="2000" dirty="0" smtClean="0">
                <a:latin typeface="FMAbhaya" panose="00000400000000000000" pitchFamily="2" charset="0"/>
              </a:rPr>
              <a:t>" ks¾udKh o </a:t>
            </a:r>
            <a:r>
              <a:rPr lang="en-US" sz="2000" dirty="0" err="1" smtClean="0">
                <a:latin typeface="FMAbhaya" panose="00000400000000000000" pitchFamily="2" charset="0"/>
              </a:rPr>
              <a:t>idfmalaI</a:t>
            </a:r>
            <a:r>
              <a:rPr lang="en-US" sz="2000" dirty="0" smtClean="0">
                <a:latin typeface="FMAbhaya" panose="00000400000000000000" pitchFamily="2" charset="0"/>
              </a:rPr>
              <a:t> j </a:t>
            </a:r>
            <a:r>
              <a:rPr lang="en-US" sz="2000" dirty="0" err="1" smtClean="0">
                <a:latin typeface="FMAbhaya" panose="00000400000000000000" pitchFamily="2" charset="0"/>
              </a:rPr>
              <a:t>wiSre</a:t>
            </a:r>
            <a:r>
              <a:rPr lang="en-US" sz="2000" dirty="0" smtClean="0">
                <a:latin typeface="FMAbhaya" panose="00000400000000000000" pitchFamily="2" charset="0"/>
              </a:rPr>
              <a:t> h'</a:t>
            </a:r>
            <a:endParaRPr lang="en-US" sz="2000" dirty="0">
              <a:latin typeface="FMAbhaya" panose="000004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0"/>
            <a:ext cx="0" cy="94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55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FMAbhaya" panose="00000400000000000000" pitchFamily="2" charset="0"/>
              </a:rPr>
              <a:t>wkqms</a:t>
            </a:r>
            <a:r>
              <a:rPr lang="en-US" b="1" dirty="0">
                <a:latin typeface="FMAbhaya" panose="00000400000000000000" pitchFamily="2" charset="0"/>
              </a:rPr>
              <a:t>&lt;</a:t>
            </a:r>
            <a:r>
              <a:rPr lang="en-US" b="1" dirty="0" err="1">
                <a:latin typeface="FMAbhaya" panose="00000400000000000000" pitchFamily="2" charset="0"/>
              </a:rPr>
              <a:t>sfj</a:t>
            </a:r>
            <a:r>
              <a:rPr lang="en-US" b="1" dirty="0">
                <a:latin typeface="FMAbhaya" panose="00000400000000000000" pitchFamily="2" charset="0"/>
              </a:rPr>
              <a:t>&lt; </a:t>
            </a:r>
            <a:r>
              <a:rPr lang="en-US" b="1" dirty="0">
                <a:latin typeface="+mn-lt"/>
              </a:rPr>
              <a:t>(Sequence / Order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N+ñ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w,xlrKfha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kakd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Ydl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jeá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 smtClean="0">
                <a:latin typeface="FMAbhaya" panose="00000400000000000000" pitchFamily="2" charset="0"/>
              </a:rPr>
              <a:t>md;a;s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wkqms</a:t>
            </a:r>
            <a:r>
              <a:rPr lang="en-US" dirty="0" smtClean="0">
                <a:latin typeface="FMAbhaya" panose="00000400000000000000" pitchFamily="2" charset="0"/>
              </a:rPr>
              <a:t>&lt;</a:t>
            </a:r>
            <a:r>
              <a:rPr lang="en-US" dirty="0" err="1" smtClean="0">
                <a:latin typeface="FMAbhaya" panose="00000400000000000000" pitchFamily="2" charset="0"/>
              </a:rPr>
              <a:t>sfj</a:t>
            </a:r>
            <a:r>
              <a:rPr lang="en-US" dirty="0" smtClean="0">
                <a:latin typeface="FMAbhaya" panose="00000400000000000000" pitchFamily="2" charset="0"/>
              </a:rPr>
              <a:t>&lt;</a:t>
            </a:r>
            <a:r>
              <a:rPr lang="en-US" dirty="0" err="1" smtClean="0">
                <a:latin typeface="FMAbhaya" panose="00000400000000000000" pitchFamily="2" charset="0"/>
              </a:rPr>
              <a:t>ska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l=</a:t>
            </a:r>
            <a:r>
              <a:rPr lang="en-US" dirty="0" err="1">
                <a:latin typeface="FMAbhaya" panose="00000400000000000000" pitchFamily="2" charset="0"/>
              </a:rPr>
              <a:t>vd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isg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úYd</a:t>
            </a:r>
            <a:r>
              <a:rPr lang="en-US" dirty="0">
                <a:latin typeface="FMAbhaya" panose="00000400000000000000" pitchFamily="2" charset="0"/>
              </a:rPr>
              <a:t>, </a:t>
            </a:r>
            <a:r>
              <a:rPr lang="en-US" dirty="0" err="1">
                <a:latin typeface="FMAbhaya" panose="00000400000000000000" pitchFamily="2" charset="0"/>
              </a:rPr>
              <a:t>f;la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fyda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md;a;sj</a:t>
            </a:r>
            <a:r>
              <a:rPr lang="en-US" dirty="0" smtClean="0">
                <a:latin typeface="FMAbhaya" panose="00000400000000000000" pitchFamily="2" charset="0"/>
              </a:rPr>
              <a:t>, </a:t>
            </a:r>
            <a:r>
              <a:rPr lang="en-US" dirty="0" err="1" smtClean="0">
                <a:latin typeface="FMAbhaya" panose="00000400000000000000" pitchFamily="2" charset="0"/>
              </a:rPr>
              <a:t>m%udKh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úYd</a:t>
            </a:r>
            <a:r>
              <a:rPr lang="en-US" dirty="0">
                <a:latin typeface="FMAbhaya" panose="00000400000000000000" pitchFamily="2" charset="0"/>
              </a:rPr>
              <a:t>, </a:t>
            </a:r>
            <a:r>
              <a:rPr lang="en-US" dirty="0" err="1">
                <a:latin typeface="FMAbhaya" panose="00000400000000000000" pitchFamily="2" charset="0"/>
              </a:rPr>
              <a:t>isg</a:t>
            </a:r>
            <a:r>
              <a:rPr lang="en-US" dirty="0">
                <a:latin typeface="FMAbhaya" panose="00000400000000000000" pitchFamily="2" charset="0"/>
              </a:rPr>
              <a:t> l=</a:t>
            </a:r>
            <a:r>
              <a:rPr lang="en-US" dirty="0" err="1">
                <a:latin typeface="FMAbhaya" panose="00000400000000000000" pitchFamily="2" charset="0"/>
              </a:rPr>
              <a:t>vd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f,i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fyda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N+ñh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wkqj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ieliSfuka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WoHdkhg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w,xldrhla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tla</a:t>
            </a:r>
            <a:r>
              <a:rPr lang="en-US" dirty="0">
                <a:latin typeface="FMAbhaya" panose="00000400000000000000" pitchFamily="2" charset="0"/>
              </a:rPr>
              <a:t> l&lt; </a:t>
            </a:r>
            <a:r>
              <a:rPr lang="en-US" dirty="0" err="1" smtClean="0">
                <a:latin typeface="FMAbhaya" panose="00000400000000000000" pitchFamily="2" charset="0"/>
              </a:rPr>
              <a:t>yels</a:t>
            </a:r>
            <a:r>
              <a:rPr lang="en-US" dirty="0" smtClean="0">
                <a:latin typeface="FMAbhaya" panose="00000400000000000000" pitchFamily="2" charset="0"/>
              </a:rPr>
              <a:t> h</a:t>
            </a:r>
            <a:r>
              <a:rPr lang="en-US" dirty="0">
                <a:latin typeface="FMAbhaya" panose="00000400000000000000" pitchFamily="2" charset="0"/>
              </a:rPr>
              <a:t>'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41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Sequence</a:t>
            </a:r>
            <a:endParaRPr lang="en-US" b="1" dirty="0"/>
          </a:p>
        </p:txBody>
      </p:sp>
      <p:pic>
        <p:nvPicPr>
          <p:cNvPr id="8194" name="Picture 2" descr="D:\Upeksha\Bst\images\sequen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10288" cy="45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34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Upeksha\Bst\images\sequence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28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FMAbhaya" panose="00000400000000000000" pitchFamily="2" charset="0"/>
              </a:rPr>
              <a:t>m%udKh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 err="1">
                <a:latin typeface="FMAbhaya" panose="00000400000000000000" pitchFamily="2" charset="0"/>
              </a:rPr>
              <a:t>yd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 err="1">
                <a:latin typeface="FMAbhaya" panose="00000400000000000000" pitchFamily="2" charset="0"/>
              </a:rPr>
              <a:t>wkqmd;h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>
                <a:latin typeface="+mn-lt"/>
              </a:rPr>
              <a:t>(Scale and proportion)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WoHdkfha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m%udKh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WoHdkfha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we;s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wfkl</a:t>
            </a:r>
            <a:r>
              <a:rPr lang="en-US" dirty="0">
                <a:latin typeface="FMAbhaya" panose="00000400000000000000" pitchFamily="2" charset="0"/>
              </a:rPr>
              <a:t>=;a </a:t>
            </a:r>
            <a:r>
              <a:rPr lang="en-US" dirty="0" err="1">
                <a:latin typeface="FMAbhaya" panose="00000400000000000000" pitchFamily="2" charset="0"/>
              </a:rPr>
              <a:t>wx.j</a:t>
            </a:r>
            <a:r>
              <a:rPr lang="en-US" dirty="0">
                <a:latin typeface="FMAbhaya" panose="00000400000000000000" pitchFamily="2" charset="0"/>
              </a:rPr>
              <a:t>, </a:t>
            </a:r>
            <a:r>
              <a:rPr lang="en-US" dirty="0" err="1">
                <a:latin typeface="FMAbhaya" panose="00000400000000000000" pitchFamily="2" charset="0"/>
              </a:rPr>
              <a:t>m%udKh</a:t>
            </a:r>
            <a:r>
              <a:rPr lang="en-US" dirty="0">
                <a:latin typeface="FMAbhaya" panose="00000400000000000000" pitchFamily="2" charset="0"/>
              </a:rPr>
              <a:t> ^</a:t>
            </a:r>
            <a:r>
              <a:rPr lang="en-US" dirty="0" err="1">
                <a:latin typeface="FMAbhaya" panose="00000400000000000000" pitchFamily="2" charset="0"/>
              </a:rPr>
              <a:t>f.dvkeÕs,s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uxudj;a</a:t>
            </a:r>
            <a:r>
              <a:rPr lang="en-US" dirty="0">
                <a:latin typeface="FMAbhaya" panose="00000400000000000000" pitchFamily="2" charset="0"/>
              </a:rPr>
              <a:t>"</a:t>
            </a:r>
          </a:p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Ydl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wd</a:t>
            </a:r>
            <a:r>
              <a:rPr lang="en-US" dirty="0">
                <a:latin typeface="FMAbhaya" panose="00000400000000000000" pitchFamily="2" charset="0"/>
              </a:rPr>
              <a:t>§&amp; </a:t>
            </a:r>
            <a:r>
              <a:rPr lang="en-US" dirty="0" err="1">
                <a:latin typeface="FMAbhaya" panose="00000400000000000000" pitchFamily="2" charset="0"/>
              </a:rPr>
              <a:t>tlsfklg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m%udKd;aul</a:t>
            </a:r>
            <a:r>
              <a:rPr lang="en-US" dirty="0">
                <a:latin typeface="FMAbhaya" panose="00000400000000000000" pitchFamily="2" charset="0"/>
              </a:rPr>
              <a:t> j .e&lt;</a:t>
            </a:r>
            <a:r>
              <a:rPr lang="en-US" dirty="0" err="1">
                <a:latin typeface="FMAbhaya" panose="00000400000000000000" pitchFamily="2" charset="0"/>
              </a:rPr>
              <a:t>mS</a:t>
            </a:r>
            <a:r>
              <a:rPr lang="en-US" dirty="0">
                <a:latin typeface="FMAbhaya" panose="00000400000000000000" pitchFamily="2" charset="0"/>
              </a:rPr>
              <a:t> ;</a:t>
            </a:r>
            <a:r>
              <a:rPr lang="en-US" dirty="0" err="1">
                <a:latin typeface="FMAbhaya" panose="00000400000000000000" pitchFamily="2" charset="0"/>
              </a:rPr>
              <a:t>sîu</a:t>
            </a:r>
            <a:r>
              <a:rPr lang="en-US" dirty="0">
                <a:latin typeface="FMAbhaya" panose="00000400000000000000" pitchFamily="2" charset="0"/>
              </a:rPr>
              <a:t> ^</a:t>
            </a:r>
            <a:r>
              <a:rPr lang="en-US" dirty="0" err="1">
                <a:latin typeface="FMAbhaya" panose="00000400000000000000" pitchFamily="2" charset="0"/>
              </a:rPr>
              <a:t>iudkqmd;sl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ùu</a:t>
            </a:r>
            <a:r>
              <a:rPr lang="en-US" dirty="0">
                <a:latin typeface="FMAbhaya" panose="00000400000000000000" pitchFamily="2" charset="0"/>
              </a:rPr>
              <a:t>&amp; </a:t>
            </a:r>
            <a:r>
              <a:rPr lang="en-US" dirty="0" err="1">
                <a:latin typeface="FMAbhaya" panose="00000400000000000000" pitchFamily="2" charset="0"/>
              </a:rPr>
              <a:t>wjYH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fõ</a:t>
            </a:r>
            <a:r>
              <a:rPr lang="en-US" dirty="0">
                <a:latin typeface="FMAbhaya" panose="00000400000000000000" pitchFamily="2" charset="0"/>
              </a:rPr>
              <a:t>'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238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Scale and Proportion </a:t>
            </a:r>
            <a:endParaRPr lang="en-US" b="1" dirty="0"/>
          </a:p>
        </p:txBody>
      </p:sp>
      <p:pic>
        <p:nvPicPr>
          <p:cNvPr id="10242" name="Picture 2" descr="D:\Upeksha\Bst\images\scale and proportion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8023"/>
            <a:ext cx="6699115" cy="44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21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Upeksha\Bst\images\scale and propor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74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FMAbhaya" panose="00000400000000000000" pitchFamily="2" charset="0"/>
              </a:rPr>
              <a:t>wNHdi</a:t>
            </a:r>
            <a:endParaRPr lang="en-US" b="1" dirty="0">
              <a:latin typeface="FMAbhaya" panose="00000400000000000000" pitchFamily="2" charset="0"/>
            </a:endParaRPr>
          </a:p>
          <a:p>
            <a:r>
              <a:rPr lang="en-US" dirty="0">
                <a:latin typeface="FMAbhaya" panose="00000400000000000000" pitchFamily="2" charset="0"/>
              </a:rPr>
              <a:t>my</a:t>
            </a:r>
            <a:r>
              <a:rPr lang="en-US" dirty="0" smtClean="0">
                <a:latin typeface="FMAbhaya" panose="00000400000000000000" pitchFamily="2" charset="0"/>
              </a:rPr>
              <a:t>; </a:t>
            </a:r>
            <a:r>
              <a:rPr lang="en-US" dirty="0" err="1" smtClean="0">
                <a:latin typeface="FMAbhaya" panose="00000400000000000000" pitchFamily="2" charset="0"/>
              </a:rPr>
              <a:t>rEmfha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Tng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y÷kd</a:t>
            </a:r>
            <a:r>
              <a:rPr lang="en-US" dirty="0">
                <a:latin typeface="FMAbhaya" panose="00000400000000000000" pitchFamily="2" charset="0"/>
              </a:rPr>
              <a:t>.; </a:t>
            </a:r>
            <a:r>
              <a:rPr lang="en-US" dirty="0" err="1">
                <a:latin typeface="FMAbhaya" panose="00000400000000000000" pitchFamily="2" charset="0"/>
              </a:rPr>
              <a:t>yels</a:t>
            </a:r>
            <a:r>
              <a:rPr lang="en-US" dirty="0">
                <a:latin typeface="FMAbhaya" panose="00000400000000000000" pitchFamily="2" charset="0"/>
              </a:rPr>
              <a:t> l,duQ,O¾u ,</a:t>
            </a:r>
            <a:r>
              <a:rPr lang="en-US" dirty="0" err="1">
                <a:latin typeface="FMAbhaya" panose="00000400000000000000" pitchFamily="2" charset="0"/>
              </a:rPr>
              <a:t>shd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olajkak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>
                <a:latin typeface="FMAbhaya" panose="00000400000000000000" pitchFamily="2" charset="0"/>
              </a:rPr>
              <a:t>WoHdkhla</a:t>
            </a:r>
            <a:r>
              <a:rPr lang="en-US" dirty="0">
                <a:latin typeface="FMAbhaya" panose="00000400000000000000" pitchFamily="2" charset="0"/>
              </a:rPr>
              <a:t> ks¾udKfha§ </a:t>
            </a:r>
            <a:r>
              <a:rPr lang="en-US" dirty="0" err="1">
                <a:latin typeface="FMAbhaya" panose="00000400000000000000" pitchFamily="2" charset="0"/>
              </a:rPr>
              <a:t>tA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l,d</a:t>
            </a:r>
            <a:r>
              <a:rPr lang="en-US" dirty="0">
                <a:latin typeface="FMAbhaya" panose="00000400000000000000" pitchFamily="2" charset="0"/>
              </a:rPr>
              <a:t> uQ,O¾ufhka </a:t>
            </a:r>
            <a:r>
              <a:rPr lang="en-US" dirty="0" err="1">
                <a:latin typeface="FMAbhaya" panose="00000400000000000000" pitchFamily="2" charset="0"/>
              </a:rPr>
              <a:t>bgq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flfrk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ldh</a:t>
            </a:r>
            <a:r>
              <a:rPr lang="en-US" dirty="0">
                <a:latin typeface="FMAbhaya" panose="00000400000000000000" pitchFamily="2" charset="0"/>
              </a:rPr>
              <a:t>–h ,</a:t>
            </a:r>
            <a:r>
              <a:rPr lang="en-US" dirty="0" err="1">
                <a:latin typeface="FMAbhaya" panose="00000400000000000000" pitchFamily="2" charset="0"/>
              </a:rPr>
              <a:t>shd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olajkak</a:t>
            </a:r>
            <a:r>
              <a:rPr lang="en-US" dirty="0">
                <a:latin typeface="FMAbhaya" panose="000004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745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5" y="457200"/>
            <a:ext cx="7817909" cy="5863432"/>
          </a:xfrm>
        </p:spPr>
      </p:pic>
      <p:sp>
        <p:nvSpPr>
          <p:cNvPr id="5" name="Rectangle 4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6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FMAbhaya" panose="00000400000000000000" pitchFamily="2" charset="0"/>
              </a:rPr>
              <a:t>ms</a:t>
            </a:r>
            <a:r>
              <a:rPr lang="en-US" b="1" dirty="0">
                <a:latin typeface="FMAbhaya" panose="00000400000000000000" pitchFamily="2" charset="0"/>
              </a:rPr>
              <a:t>&lt;s;=</a:t>
            </a:r>
            <a:r>
              <a:rPr lang="en-US" b="1" dirty="0" smtClean="0">
                <a:latin typeface="FMAbhaya" panose="00000400000000000000" pitchFamily="2" charset="0"/>
              </a:rPr>
              <a:t>re</a:t>
            </a:r>
          </a:p>
          <a:p>
            <a:pPr marL="0" indent="0">
              <a:buNone/>
            </a:pPr>
            <a:r>
              <a:rPr lang="en-US" b="1" dirty="0" smtClean="0">
                <a:latin typeface="FMAbhaya" panose="00000400000000000000" pitchFamily="2" charset="0"/>
              </a:rPr>
              <a:t> 1</a:t>
            </a:r>
            <a:r>
              <a:rPr lang="en-US" b="1" dirty="0" smtClean="0">
                <a:latin typeface="+mj-lt"/>
              </a:rPr>
              <a:t>.</a:t>
            </a:r>
            <a:r>
              <a:rPr lang="en-US" b="1" dirty="0" smtClean="0">
                <a:latin typeface="FMAbhaya" panose="00000400000000000000" pitchFamily="2" charset="0"/>
              </a:rPr>
              <a:t>   </a:t>
            </a:r>
            <a:r>
              <a:rPr lang="en-US" dirty="0" err="1" smtClean="0">
                <a:latin typeface="FMAbhaya" panose="00000400000000000000" pitchFamily="2" charset="0"/>
              </a:rPr>
              <a:t>ßoauhdkql</a:t>
            </a:r>
            <a:r>
              <a:rPr lang="en-US" dirty="0" smtClean="0">
                <a:latin typeface="FMAbhaya" panose="00000400000000000000" pitchFamily="2" charset="0"/>
              </a:rPr>
              <a:t>+, </a:t>
            </a:r>
            <a:r>
              <a:rPr lang="en-US" dirty="0" err="1" smtClean="0">
                <a:latin typeface="FMAbhaya" panose="00000400000000000000" pitchFamily="2" charset="0"/>
              </a:rPr>
              <a:t>nj</a:t>
            </a:r>
            <a:endParaRPr lang="en-US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wjOdkh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flakaø</a:t>
            </a:r>
            <a:r>
              <a:rPr lang="en-US" dirty="0">
                <a:latin typeface="FMAbhaya" panose="00000400000000000000" pitchFamily="2" charset="0"/>
              </a:rPr>
              <a:t>.; </a:t>
            </a:r>
            <a:r>
              <a:rPr lang="en-US" dirty="0" err="1">
                <a:latin typeface="FMAbhaya" panose="00000400000000000000" pitchFamily="2" charset="0"/>
              </a:rPr>
              <a:t>lsÍu</a:t>
            </a:r>
            <a:endParaRPr lang="en-US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wkqms,sfj</a:t>
            </a:r>
            <a:r>
              <a:rPr lang="en-US" dirty="0">
                <a:latin typeface="FMAbhaya" panose="000004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iuñ;sl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iu</a:t>
            </a:r>
            <a:r>
              <a:rPr lang="en-US" dirty="0">
                <a:latin typeface="FMAbhaya" panose="00000400000000000000" pitchFamily="2" charset="0"/>
              </a:rPr>
              <a:t>;=,s; </a:t>
            </a:r>
            <a:r>
              <a:rPr lang="en-US" dirty="0" err="1" smtClean="0">
                <a:latin typeface="FMAbhaya" panose="00000400000000000000" pitchFamily="2" charset="0"/>
              </a:rPr>
              <a:t>Ndjh</a:t>
            </a: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m%udKh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wkqmd;h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63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FMAbhaya" panose="00000400000000000000" pitchFamily="2" charset="0"/>
              </a:rPr>
              <a:t>iuñ;sl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iu</a:t>
            </a:r>
            <a:r>
              <a:rPr lang="en-US" sz="3200" b="1" dirty="0">
                <a:latin typeface="FMAbhaya" panose="00000400000000000000" pitchFamily="2" charset="0"/>
              </a:rPr>
              <a:t>;=,s;;</a:t>
            </a:r>
            <a:r>
              <a:rPr lang="en-US" sz="3200" b="1" dirty="0" err="1">
                <a:latin typeface="FMAbhaya" panose="00000400000000000000" pitchFamily="2" charset="0"/>
              </a:rPr>
              <a:t>dj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</a:p>
        </p:txBody>
      </p:sp>
      <p:pic>
        <p:nvPicPr>
          <p:cNvPr id="1027" name="Picture 3" descr="D:\Upeksha\Bst\images\home-design balan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85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FMAbhaya" panose="00000400000000000000" pitchFamily="2" charset="0"/>
              </a:rPr>
              <a:t>wiuñ;sl</a:t>
            </a:r>
            <a:r>
              <a:rPr lang="en-US" sz="3200" dirty="0">
                <a:latin typeface="FMAbhaya" panose="00000400000000000000" pitchFamily="2" charset="0"/>
              </a:rPr>
              <a:t> </a:t>
            </a:r>
            <a:r>
              <a:rPr lang="en-US" sz="3200" dirty="0" err="1">
                <a:latin typeface="FMAbhaya" panose="00000400000000000000" pitchFamily="2" charset="0"/>
              </a:rPr>
              <a:t>iu</a:t>
            </a:r>
            <a:r>
              <a:rPr lang="en-US" sz="3200" dirty="0">
                <a:latin typeface="FMAbhaya" panose="00000400000000000000" pitchFamily="2" charset="0"/>
              </a:rPr>
              <a:t>;=,s; </a:t>
            </a:r>
            <a:r>
              <a:rPr lang="en-US" sz="3200" dirty="0" err="1">
                <a:latin typeface="FMAbhaya" panose="00000400000000000000" pitchFamily="2" charset="0"/>
              </a:rPr>
              <a:t>nj</a:t>
            </a:r>
            <a:r>
              <a:rPr lang="en-US" sz="3200" dirty="0">
                <a:latin typeface="FMAbhaya" panose="00000400000000000000" pitchFamily="2" charset="0"/>
              </a:rPr>
              <a:t> </a:t>
            </a:r>
          </a:p>
        </p:txBody>
      </p:sp>
      <p:pic>
        <p:nvPicPr>
          <p:cNvPr id="2050" name="Picture 2" descr="D:\Upeksha\Bst\images\assymetr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10400" cy="46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819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FMAbhaya" panose="00000400000000000000" pitchFamily="2" charset="0"/>
              </a:rPr>
              <a:t>ßoauhdkql</a:t>
            </a:r>
            <a:r>
              <a:rPr lang="en-US" b="1" dirty="0">
                <a:latin typeface="FMAbhaya" panose="00000400000000000000" pitchFamily="2" charset="0"/>
              </a:rPr>
              <a:t>+, </a:t>
            </a:r>
            <a:r>
              <a:rPr lang="en-US" b="1" dirty="0" err="1">
                <a:latin typeface="FMAbhaya" panose="00000400000000000000" pitchFamily="2" charset="0"/>
              </a:rPr>
              <a:t>nj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>
                <a:latin typeface="+mn-lt"/>
              </a:rPr>
              <a:t>(Rhythm)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N+ñ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w,xlrKfha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kakd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oDVdx</a:t>
            </a:r>
            <a:r>
              <a:rPr lang="en-US" dirty="0">
                <a:latin typeface="FMAbhaya" panose="00000400000000000000" pitchFamily="2" charset="0"/>
              </a:rPr>
              <a:t>." </a:t>
            </a:r>
            <a:r>
              <a:rPr lang="en-US" dirty="0" err="1">
                <a:latin typeface="FMAbhaya" panose="00000400000000000000" pitchFamily="2" charset="0"/>
              </a:rPr>
              <a:t>uDÿ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</a:t>
            </a:r>
            <a:r>
              <a:rPr lang="en-US" dirty="0">
                <a:latin typeface="FMAbhaya" panose="00000400000000000000" pitchFamily="2" charset="0"/>
              </a:rPr>
              <a:t>. </a:t>
            </a:r>
            <a:r>
              <a:rPr lang="en-US" dirty="0" err="1">
                <a:latin typeface="FMAbhaya" panose="00000400000000000000" pitchFamily="2" charset="0"/>
              </a:rPr>
              <a:t>fuka</a:t>
            </a:r>
            <a:r>
              <a:rPr lang="en-US" dirty="0">
                <a:latin typeface="FMAbhaya" panose="00000400000000000000" pitchFamily="2" charset="0"/>
              </a:rPr>
              <a:t> u </a:t>
            </a:r>
            <a:r>
              <a:rPr lang="en-US" dirty="0" err="1">
                <a:latin typeface="FMAbhaya" panose="00000400000000000000" pitchFamily="2" charset="0"/>
              </a:rPr>
              <a:t>l,duQ,hka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kej</a:t>
            </a:r>
            <a:r>
              <a:rPr lang="en-US" dirty="0">
                <a:latin typeface="FMAbhaya" panose="00000400000000000000" pitchFamily="2" charset="0"/>
              </a:rPr>
              <a:t>; </a:t>
            </a:r>
            <a:r>
              <a:rPr lang="en-US" dirty="0" err="1" smtClean="0">
                <a:latin typeface="FMAbhaya" panose="00000400000000000000" pitchFamily="2" charset="0"/>
              </a:rPr>
              <a:t>kej</a:t>
            </a:r>
            <a:r>
              <a:rPr lang="en-US" dirty="0" smtClean="0">
                <a:latin typeface="FMAbhaya" panose="00000400000000000000" pitchFamily="2" charset="0"/>
              </a:rPr>
              <a:t>; </a:t>
            </a:r>
            <a:r>
              <a:rPr lang="en-US" dirty="0" err="1" smtClean="0">
                <a:latin typeface="FMAbhaya" panose="00000400000000000000" pitchFamily="2" charset="0"/>
              </a:rPr>
              <a:t>fh§fuka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WoHdkh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l%udkql</a:t>
            </a:r>
            <a:r>
              <a:rPr lang="en-US" dirty="0">
                <a:latin typeface="FMAbhaya" panose="00000400000000000000" pitchFamily="2" charset="0"/>
              </a:rPr>
              <a:t>+, j </a:t>
            </a:r>
            <a:r>
              <a:rPr lang="en-US" dirty="0" err="1">
                <a:latin typeface="FMAbhaya" panose="00000400000000000000" pitchFamily="2" charset="0"/>
              </a:rPr>
              <a:t>fjkia</a:t>
            </a:r>
            <a:r>
              <a:rPr lang="en-US" dirty="0">
                <a:latin typeface="FMAbhaya" panose="00000400000000000000" pitchFamily="2" charset="0"/>
              </a:rPr>
              <a:t> ù </a:t>
            </a:r>
            <a:r>
              <a:rPr lang="en-US" dirty="0" err="1">
                <a:latin typeface="FMAbhaya" panose="00000400000000000000" pitchFamily="2" charset="0"/>
              </a:rPr>
              <a:t>hk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wdldrhla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olakg</a:t>
            </a:r>
            <a:r>
              <a:rPr lang="en-US" dirty="0">
                <a:latin typeface="FMAbhaya" panose="00000400000000000000" pitchFamily="2" charset="0"/>
              </a:rPr>
              <a:t> we;' </a:t>
            </a:r>
            <a:r>
              <a:rPr lang="en-US" dirty="0" err="1">
                <a:latin typeface="FMAbhaya" panose="00000400000000000000" pitchFamily="2" charset="0"/>
              </a:rPr>
              <a:t>túg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ßoauhdkql</a:t>
            </a:r>
            <a:r>
              <a:rPr lang="en-US" dirty="0" smtClean="0">
                <a:latin typeface="FMAbhaya" panose="00000400000000000000" pitchFamily="2" charset="0"/>
              </a:rPr>
              <a:t>+, j </a:t>
            </a:r>
            <a:r>
              <a:rPr lang="en-US" dirty="0" err="1">
                <a:latin typeface="FMAbhaya" panose="00000400000000000000" pitchFamily="2" charset="0"/>
              </a:rPr>
              <a:t>tu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fjkia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ùï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fmkakqï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lsÍfuka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WoHdkh</a:t>
            </a:r>
            <a:r>
              <a:rPr lang="en-US" dirty="0">
                <a:latin typeface="FMAbhaya" panose="00000400000000000000" pitchFamily="2" charset="0"/>
              </a:rPr>
              <a:t> ;=&lt; </a:t>
            </a:r>
            <a:r>
              <a:rPr lang="en-US" dirty="0" err="1">
                <a:latin typeface="FMAbhaya" panose="00000400000000000000" pitchFamily="2" charset="0"/>
              </a:rPr>
              <a:t>b;d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l%uj;a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njla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m%ldY</a:t>
            </a:r>
            <a:r>
              <a:rPr lang="en-US" dirty="0">
                <a:latin typeface="FMAbhaya" panose="00000400000000000000" pitchFamily="2" charset="0"/>
              </a:rPr>
              <a:t> l&lt; </a:t>
            </a:r>
            <a:r>
              <a:rPr lang="en-US" dirty="0" err="1">
                <a:latin typeface="FMAbhaya" panose="00000400000000000000" pitchFamily="2" charset="0"/>
              </a:rPr>
              <a:t>yels</a:t>
            </a:r>
            <a:r>
              <a:rPr lang="en-US" dirty="0">
                <a:latin typeface="FMAbhaya" panose="00000400000000000000" pitchFamily="2" charset="0"/>
              </a:rPr>
              <a:t> h'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61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-30162"/>
            <a:ext cx="8229600" cy="1143000"/>
          </a:xfrm>
        </p:spPr>
        <p:txBody>
          <a:bodyPr/>
          <a:lstStyle/>
          <a:p>
            <a:r>
              <a:rPr lang="en-US" b="1" dirty="0" smtClean="0"/>
              <a:t>Rhythm</a:t>
            </a:r>
            <a:endParaRPr lang="en-US" b="1" dirty="0"/>
          </a:p>
        </p:txBody>
      </p:sp>
      <p:pic>
        <p:nvPicPr>
          <p:cNvPr id="3074" name="Picture 2" descr="D:\Upeksha\Bst\images\rhyth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429000" cy="51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0" y="1713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94883"/>
            <a:ext cx="9220200" cy="116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-3191080" y="36077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072" y="144968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17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Upeksha\Bst\images\rhythm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86600" cy="43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162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FMAbhaya" panose="00000400000000000000" pitchFamily="2" charset="0"/>
              </a:rPr>
              <a:t>talSh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 err="1">
                <a:latin typeface="FMAbhaya" panose="00000400000000000000" pitchFamily="2" charset="0"/>
              </a:rPr>
              <a:t>Ndjh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>
                <a:latin typeface="+mn-lt"/>
              </a:rPr>
              <a:t>(Unity)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FMAbhaya" panose="00000400000000000000" pitchFamily="2" charset="0"/>
              </a:rPr>
              <a:t>WoHdk</a:t>
            </a:r>
            <a:r>
              <a:rPr lang="en-US" dirty="0">
                <a:latin typeface="FMAbhaya" panose="00000400000000000000" pitchFamily="2" charset="0"/>
              </a:rPr>
              <a:t> ks¾udKfha § </a:t>
            </a:r>
            <a:r>
              <a:rPr lang="en-US" dirty="0" err="1">
                <a:latin typeface="FMAbhaya" panose="00000400000000000000" pitchFamily="2" charset="0"/>
              </a:rPr>
              <a:t>hï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f;audjla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uq,a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lr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f.k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Bg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wkql</a:t>
            </a:r>
            <a:r>
              <a:rPr lang="en-US" dirty="0">
                <a:latin typeface="FMAbhaya" panose="00000400000000000000" pitchFamily="2" charset="0"/>
              </a:rPr>
              <a:t>+, j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kakd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ish</a:t>
            </a:r>
            <a:r>
              <a:rPr lang="en-US" dirty="0" smtClean="0">
                <a:latin typeface="FMAbhaya" panose="00000400000000000000" pitchFamily="2" charset="0"/>
              </a:rPr>
              <a:t>¨ </a:t>
            </a:r>
            <a:r>
              <a:rPr lang="en-US" dirty="0" err="1" smtClean="0">
                <a:latin typeface="FMAbhaya" panose="00000400000000000000" pitchFamily="2" charset="0"/>
              </a:rPr>
              <a:t>oDVdx</a:t>
            </a:r>
            <a:r>
              <a:rPr lang="en-US" dirty="0">
                <a:latin typeface="FMAbhaya" panose="00000400000000000000" pitchFamily="2" charset="0"/>
              </a:rPr>
              <a:t>." </a:t>
            </a:r>
            <a:r>
              <a:rPr lang="en-US" dirty="0" err="1">
                <a:latin typeface="FMAbhaya" panose="00000400000000000000" pitchFamily="2" charset="0"/>
              </a:rPr>
              <a:t>uDÿ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</a:t>
            </a:r>
            <a:r>
              <a:rPr lang="en-US" dirty="0">
                <a:latin typeface="FMAbhaya" panose="00000400000000000000" pitchFamily="2" charset="0"/>
              </a:rPr>
              <a:t>. </a:t>
            </a:r>
            <a:r>
              <a:rPr lang="en-US" dirty="0" err="1">
                <a:latin typeface="FMAbhaya" panose="00000400000000000000" pitchFamily="2" charset="0"/>
              </a:rPr>
              <a:t>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l,duQ,hka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Ndú</a:t>
            </a:r>
            <a:r>
              <a:rPr lang="en-US" dirty="0">
                <a:latin typeface="FMAbhaya" panose="00000400000000000000" pitchFamily="2" charset="0"/>
              </a:rPr>
              <a:t>; </a:t>
            </a:r>
            <a:r>
              <a:rPr lang="en-US" dirty="0" err="1" smtClean="0">
                <a:latin typeface="FMAbhaya" panose="00000400000000000000" pitchFamily="2" charset="0"/>
              </a:rPr>
              <a:t>lsÍuhs</a:t>
            </a:r>
            <a:r>
              <a:rPr lang="en-US" dirty="0" smtClean="0">
                <a:latin typeface="FMAbhaya" panose="00000400000000000000" pitchFamily="2" charset="0"/>
              </a:rPr>
              <a:t>‘</a:t>
            </a:r>
          </a:p>
          <a:p>
            <a:pPr marL="0" indent="0" algn="just">
              <a:buNone/>
            </a:pPr>
            <a:endParaRPr lang="en-US" dirty="0">
              <a:latin typeface="FMAbhaya" panose="00000400000000000000" pitchFamily="2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latin typeface="FMAbhaya" panose="00000400000000000000" pitchFamily="2" charset="0"/>
              </a:rPr>
              <a:t>Wod</a:t>
            </a:r>
            <a:r>
              <a:rPr lang="en-US" sz="2800" b="1" dirty="0">
                <a:latin typeface="FMAbhaya" panose="00000400000000000000" pitchFamily="2" charset="0"/>
              </a:rPr>
              <a:t> -</a:t>
            </a:r>
            <a:r>
              <a:rPr lang="en-US" sz="2800" dirty="0">
                <a:latin typeface="FMAbhaya" panose="00000400000000000000" pitchFamily="2" charset="0"/>
              </a:rPr>
              <a:t> &lt;</a:t>
            </a:r>
            <a:r>
              <a:rPr lang="en-US" sz="2800" dirty="0" err="1">
                <a:latin typeface="FMAbhaya" panose="00000400000000000000" pitchFamily="2" charset="0"/>
              </a:rPr>
              <a:t>ud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WoHdkhl</a:t>
            </a:r>
            <a:r>
              <a:rPr lang="en-US" sz="2800" dirty="0">
                <a:latin typeface="FMAbhaya" panose="00000400000000000000" pitchFamily="2" charset="0"/>
              </a:rPr>
              <a:t>" </a:t>
            </a:r>
            <a:r>
              <a:rPr lang="en-US" sz="2800" dirty="0" err="1">
                <a:latin typeface="FMAbhaya" panose="00000400000000000000" pitchFamily="2" charset="0"/>
              </a:rPr>
              <a:t>f;dard</a:t>
            </a:r>
            <a:r>
              <a:rPr lang="en-US" sz="2800" dirty="0">
                <a:latin typeface="FMAbhaya" panose="00000400000000000000" pitchFamily="2" charset="0"/>
              </a:rPr>
              <a:t> .</a:t>
            </a:r>
            <a:r>
              <a:rPr lang="en-US" sz="2800" dirty="0" err="1">
                <a:latin typeface="FMAbhaya" panose="00000400000000000000" pitchFamily="2" charset="0"/>
              </a:rPr>
              <a:t>kakd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oDVdx</a:t>
            </a:r>
            <a:r>
              <a:rPr lang="en-US" sz="2800" dirty="0">
                <a:latin typeface="FMAbhaya" panose="00000400000000000000" pitchFamily="2" charset="0"/>
              </a:rPr>
              <a:t>. </a:t>
            </a:r>
            <a:r>
              <a:rPr lang="en-US" sz="2800" dirty="0" err="1">
                <a:latin typeface="FMAbhaya" panose="00000400000000000000" pitchFamily="2" charset="0"/>
              </a:rPr>
              <a:t>yd</a:t>
            </a:r>
            <a:r>
              <a:rPr lang="en-US" sz="2800" dirty="0">
                <a:latin typeface="FMAbhaya" panose="00000400000000000000" pitchFamily="2" charset="0"/>
              </a:rPr>
              <a:t> &lt;</a:t>
            </a:r>
            <a:r>
              <a:rPr lang="en-US" sz="2800" dirty="0" err="1">
                <a:latin typeface="FMAbhaya" panose="00000400000000000000" pitchFamily="2" charset="0"/>
              </a:rPr>
              <a:t>uhskaf.a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wdrlaIdj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Wfoid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 smtClean="0">
                <a:latin typeface="FMAbhaya" panose="00000400000000000000" pitchFamily="2" charset="0"/>
              </a:rPr>
              <a:t>fhda.H</a:t>
            </a:r>
            <a:r>
              <a:rPr lang="en-US" sz="2800" dirty="0" smtClean="0">
                <a:latin typeface="FMAbhaya" panose="00000400000000000000" pitchFamily="2" charset="0"/>
              </a:rPr>
              <a:t> me&lt;</a:t>
            </a:r>
            <a:r>
              <a:rPr lang="en-US" sz="2800" dirty="0" err="1" smtClean="0">
                <a:latin typeface="FMAbhaya" panose="00000400000000000000" pitchFamily="2" charset="0"/>
              </a:rPr>
              <a:t>Eá</a:t>
            </a:r>
            <a:r>
              <a:rPr lang="en-US" sz="2800" dirty="0" smtClean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muKla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fhdod</a:t>
            </a:r>
            <a:r>
              <a:rPr lang="en-US" sz="2800" dirty="0">
                <a:latin typeface="FMAbhaya" panose="00000400000000000000" pitchFamily="2" charset="0"/>
              </a:rPr>
              <a:t> .</a:t>
            </a:r>
            <a:r>
              <a:rPr lang="en-US" sz="2800" dirty="0" err="1">
                <a:latin typeface="FMAbhaya" panose="00000400000000000000" pitchFamily="2" charset="0"/>
              </a:rPr>
              <a:t>ekSu</a:t>
            </a:r>
            <a:r>
              <a:rPr lang="en-US" sz="2800" dirty="0">
                <a:latin typeface="FMAbhaya" panose="00000400000000000000" pitchFamily="2" charset="0"/>
              </a:rPr>
              <a:t>" </a:t>
            </a:r>
            <a:r>
              <a:rPr lang="en-US" sz="2800" dirty="0" err="1">
                <a:latin typeface="FMAbhaya" panose="00000400000000000000" pitchFamily="2" charset="0"/>
              </a:rPr>
              <a:t>fhdod</a:t>
            </a:r>
            <a:r>
              <a:rPr lang="en-US" sz="2800" dirty="0">
                <a:latin typeface="FMAbhaya" panose="00000400000000000000" pitchFamily="2" charset="0"/>
              </a:rPr>
              <a:t> .</a:t>
            </a:r>
            <a:r>
              <a:rPr lang="en-US" sz="2800" dirty="0" err="1">
                <a:latin typeface="FMAbhaya" panose="00000400000000000000" pitchFamily="2" charset="0"/>
              </a:rPr>
              <a:t>kakd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uDÿ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wx</a:t>
            </a:r>
            <a:r>
              <a:rPr lang="en-US" sz="2800" dirty="0">
                <a:latin typeface="FMAbhaya" panose="00000400000000000000" pitchFamily="2" charset="0"/>
              </a:rPr>
              <a:t>. </a:t>
            </a:r>
            <a:r>
              <a:rPr lang="en-US" sz="2800" dirty="0" err="1">
                <a:latin typeface="FMAbhaya" panose="00000400000000000000" pitchFamily="2" charset="0"/>
              </a:rPr>
              <a:t>WKqiqï</a:t>
            </a:r>
            <a:r>
              <a:rPr lang="en-US" sz="2800" dirty="0">
                <a:latin typeface="FMAbhaya" panose="00000400000000000000" pitchFamily="2" charset="0"/>
              </a:rPr>
              <a:t> j¾Kj,ska </a:t>
            </a:r>
            <a:r>
              <a:rPr lang="en-US" sz="2800" dirty="0" err="1" smtClean="0">
                <a:latin typeface="FMAbhaya" panose="00000400000000000000" pitchFamily="2" charset="0"/>
              </a:rPr>
              <a:t>hq;a</a:t>
            </a:r>
            <a:r>
              <a:rPr lang="en-US" sz="2800" dirty="0" smtClean="0">
                <a:latin typeface="FMAbhaya" panose="00000400000000000000" pitchFamily="2" charset="0"/>
              </a:rPr>
              <a:t> </a:t>
            </a:r>
            <a:r>
              <a:rPr lang="en-US" sz="2800" dirty="0" err="1" smtClean="0">
                <a:latin typeface="FMAbhaya" panose="00000400000000000000" pitchFamily="2" charset="0"/>
              </a:rPr>
              <a:t>ùu</a:t>
            </a:r>
            <a:r>
              <a:rPr lang="en-US" sz="2800" dirty="0">
                <a:latin typeface="FMAbhaya" panose="00000400000000000000" pitchFamily="2" charset="0"/>
              </a:rPr>
              <a:t>" ;DK </a:t>
            </a:r>
            <a:r>
              <a:rPr lang="en-US" sz="2800" dirty="0" err="1">
                <a:latin typeface="FMAbhaya" panose="00000400000000000000" pitchFamily="2" charset="0"/>
              </a:rPr>
              <a:t>msÜgks</a:t>
            </a:r>
            <a:r>
              <a:rPr lang="en-US" sz="2800" dirty="0">
                <a:latin typeface="FMAbhaya" panose="00000400000000000000" pitchFamily="2" charset="0"/>
              </a:rPr>
              <a:t> </a:t>
            </a:r>
            <a:r>
              <a:rPr lang="en-US" sz="2800" dirty="0" err="1">
                <a:latin typeface="FMAbhaya" panose="00000400000000000000" pitchFamily="2" charset="0"/>
              </a:rPr>
              <a:t>fhdod</a:t>
            </a:r>
            <a:r>
              <a:rPr lang="en-US" sz="2800" dirty="0">
                <a:latin typeface="FMAbhaya" panose="00000400000000000000" pitchFamily="2" charset="0"/>
              </a:rPr>
              <a:t> .</a:t>
            </a:r>
            <a:r>
              <a:rPr lang="en-US" sz="2800" dirty="0" err="1">
                <a:latin typeface="FMAbhaya" panose="00000400000000000000" pitchFamily="2" charset="0"/>
              </a:rPr>
              <a:t>ekSu</a:t>
            </a:r>
            <a:endParaRPr lang="en-US" sz="2800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757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Unity</a:t>
            </a:r>
            <a:endParaRPr lang="en-US" b="1" dirty="0"/>
          </a:p>
        </p:txBody>
      </p:sp>
      <p:pic>
        <p:nvPicPr>
          <p:cNvPr id="5122" name="Picture 2" descr="D:\Upeksha\Bst\images\ja[an gard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54207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040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541</Words>
  <Application>Microsoft Office PowerPoint</Application>
  <PresentationFormat>On-screen Show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N+ñ w,xlrK uQ,O¾u</vt:lpstr>
      <vt:lpstr>;=,s; nj (Balance)</vt:lpstr>
      <vt:lpstr>iuñ;sl iu;=,s;;dj </vt:lpstr>
      <vt:lpstr>wiuñ;sl iu;=,s; nj </vt:lpstr>
      <vt:lpstr>ßoauhdkql+, nj (Rhythm)</vt:lpstr>
      <vt:lpstr>Rhythm</vt:lpstr>
      <vt:lpstr>PowerPoint Presentation</vt:lpstr>
      <vt:lpstr>talSh Ndjh (Unity)</vt:lpstr>
      <vt:lpstr>Unity</vt:lpstr>
      <vt:lpstr>.sß WoHdk</vt:lpstr>
      <vt:lpstr>cmka WoHdk</vt:lpstr>
      <vt:lpstr>PowerPoint Presentation</vt:lpstr>
      <vt:lpstr>&lt;ud WoHdk</vt:lpstr>
      <vt:lpstr>PowerPoint Presentation</vt:lpstr>
      <vt:lpstr>wjOdkh flakaø.; lsÍu (Focalization)</vt:lpstr>
      <vt:lpstr>Focalization</vt:lpstr>
      <vt:lpstr>úúO;ajh (Variety)</vt:lpstr>
      <vt:lpstr>Variety</vt:lpstr>
      <vt:lpstr>fgdamshß l,dj (Topiary)</vt:lpstr>
      <vt:lpstr>wkqms&lt;sfj&lt; (Sequence / Order)</vt:lpstr>
      <vt:lpstr>Sequence</vt:lpstr>
      <vt:lpstr>PowerPoint Presentation</vt:lpstr>
      <vt:lpstr>m%udKh yd wkqmd;h (Scale and proportion)</vt:lpstr>
      <vt:lpstr>Scale and Proportion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Landscaping Principles</dc:title>
  <dc:creator>User</dc:creator>
  <cp:lastModifiedBy>ACER</cp:lastModifiedBy>
  <cp:revision>15</cp:revision>
  <dcterms:created xsi:type="dcterms:W3CDTF">2019-09-23T05:29:36Z</dcterms:created>
  <dcterms:modified xsi:type="dcterms:W3CDTF">2021-05-26T17:17:39Z</dcterms:modified>
</cp:coreProperties>
</file>