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4FF6-ADE6-4983-B55C-D656F354D3FE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3142-D609-4C59-8703-2DCDEAA8F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60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4FF6-ADE6-4983-B55C-D656F354D3FE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3142-D609-4C59-8703-2DCDEAA8F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105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4FF6-ADE6-4983-B55C-D656F354D3FE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3142-D609-4C59-8703-2DCDEAA8F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110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4FF6-ADE6-4983-B55C-D656F354D3FE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3142-D609-4C59-8703-2DCDEAA8F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322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4FF6-ADE6-4983-B55C-D656F354D3FE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3142-D609-4C59-8703-2DCDEAA8F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478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4FF6-ADE6-4983-B55C-D656F354D3FE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3142-D609-4C59-8703-2DCDEAA8F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830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4FF6-ADE6-4983-B55C-D656F354D3FE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3142-D609-4C59-8703-2DCDEAA8F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94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4FF6-ADE6-4983-B55C-D656F354D3FE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3142-D609-4C59-8703-2DCDEAA8F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235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4FF6-ADE6-4983-B55C-D656F354D3FE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3142-D609-4C59-8703-2DCDEAA8F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04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4FF6-ADE6-4983-B55C-D656F354D3FE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3142-D609-4C59-8703-2DCDEAA8F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597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4FF6-ADE6-4983-B55C-D656F354D3FE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F3142-D609-4C59-8703-2DCDEAA8F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587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F4FF6-ADE6-4983-B55C-D656F354D3FE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F3142-D609-4C59-8703-2DCDEAA8F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57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5626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FMAbabld" pitchFamily="2" charset="0"/>
              </a:rPr>
              <a:t>m%dfhda.sl ;</a:t>
            </a:r>
            <a:r>
              <a:rPr lang="en-US" sz="6000" dirty="0" err="1" smtClean="0">
                <a:solidFill>
                  <a:srgbClr val="FF0000"/>
                </a:solidFill>
                <a:latin typeface="FMAbabld" pitchFamily="2" charset="0"/>
              </a:rPr>
              <a:t>dlaIK</a:t>
            </a:r>
            <a:r>
              <a:rPr lang="en-US" sz="6000" dirty="0" smtClean="0">
                <a:solidFill>
                  <a:srgbClr val="FF0000"/>
                </a:solidFill>
                <a:latin typeface="FMAbabld" pitchFamily="2" charset="0"/>
              </a:rPr>
              <a:t> l=</a:t>
            </a:r>
            <a:r>
              <a:rPr lang="en-US" sz="6000" dirty="0" err="1" smtClean="0">
                <a:solidFill>
                  <a:srgbClr val="FF0000"/>
                </a:solidFill>
                <a:latin typeface="FMAbabld" pitchFamily="2" charset="0"/>
              </a:rPr>
              <a:t>i,;d</a:t>
            </a:r>
            <a:r>
              <a:rPr lang="en-US" sz="6000" dirty="0" smtClean="0">
                <a:solidFill>
                  <a:srgbClr val="FF0000"/>
                </a:solidFill>
                <a:latin typeface="FMAbabld" pitchFamily="2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FMAbabld" pitchFamily="2" charset="0"/>
              </a:rPr>
            </a:br>
            <a:r>
              <a:rPr lang="en-US" sz="6000" dirty="0" smtClean="0">
                <a:solidFill>
                  <a:srgbClr val="FF0000"/>
                </a:solidFill>
                <a:latin typeface="FMAbabld" pitchFamily="2" charset="0"/>
              </a:rPr>
              <a:t>lDIsl¾uh</a:t>
            </a:r>
            <a:r>
              <a:rPr lang="en-US" sz="8000" dirty="0" smtClean="0">
                <a:solidFill>
                  <a:srgbClr val="FF0000"/>
                </a:solidFill>
                <a:latin typeface="FMAbabld" pitchFamily="2" charset="0"/>
              </a:rPr>
              <a:t/>
            </a:r>
            <a:br>
              <a:rPr lang="en-US" sz="8000" dirty="0" smtClean="0">
                <a:solidFill>
                  <a:srgbClr val="FF0000"/>
                </a:solidFill>
                <a:latin typeface="FMAbabld" pitchFamily="2" charset="0"/>
              </a:rPr>
            </a:br>
            <a:r>
              <a:rPr lang="en-US" dirty="0" smtClean="0">
                <a:solidFill>
                  <a:srgbClr val="FF0000"/>
                </a:solidFill>
              </a:rPr>
              <a:t>1.3</a:t>
            </a:r>
            <a:r>
              <a:rPr lang="en-US" dirty="0" smtClean="0">
                <a:solidFill>
                  <a:srgbClr val="FF0000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FMAbabld" pitchFamily="2" charset="0"/>
              </a:rPr>
              <a:t>fldgi</a:t>
            </a:r>
            <a:r>
              <a:rPr lang="en-US" dirty="0" smtClean="0">
                <a:solidFill>
                  <a:srgbClr val="FF0000"/>
                </a:solidFill>
                <a:latin typeface="FMAbabld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FMAbabld" pitchFamily="2" charset="0"/>
              </a:rPr>
            </a:br>
            <a:r>
              <a:rPr lang="en-US" dirty="0" smtClean="0">
                <a:solidFill>
                  <a:srgbClr val="FF0000"/>
                </a:solidFill>
                <a:latin typeface="FMAbabld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FMAbabld" pitchFamily="2" charset="0"/>
              </a:rPr>
            </a:br>
            <a:r>
              <a:rPr lang="en-US" dirty="0">
                <a:solidFill>
                  <a:srgbClr val="FF0000"/>
                </a:solidFill>
                <a:latin typeface="FMAbabld" pitchFamily="2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FMAbabld" pitchFamily="2" charset="0"/>
              </a:rPr>
            </a:br>
            <a:r>
              <a:rPr lang="en-US" dirty="0" err="1">
                <a:solidFill>
                  <a:srgbClr val="FF0000"/>
                </a:solidFill>
                <a:latin typeface="FMAbabld" pitchFamily="2" charset="0"/>
              </a:rPr>
              <a:t>f.dúfmd</a:t>
            </a:r>
            <a:r>
              <a:rPr lang="en-US" dirty="0">
                <a:solidFill>
                  <a:srgbClr val="FF0000"/>
                </a:solidFill>
                <a:latin typeface="FMAbabld" pitchFamily="2" charset="0"/>
              </a:rPr>
              <a:t>&lt; i;=</a:t>
            </a:r>
            <a:r>
              <a:rPr lang="en-US" dirty="0" err="1">
                <a:solidFill>
                  <a:srgbClr val="FF0000"/>
                </a:solidFill>
                <a:latin typeface="FMAbabld" pitchFamily="2" charset="0"/>
              </a:rPr>
              <a:t>ka</a:t>
            </a:r>
            <a:r>
              <a:rPr lang="en-US" dirty="0">
                <a:solidFill>
                  <a:srgbClr val="FF0000"/>
                </a:solidFill>
                <a:latin typeface="FMAbabld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FMAbabld" pitchFamily="2" charset="0"/>
              </a:rPr>
              <a:t>we;s</a:t>
            </a:r>
            <a:r>
              <a:rPr lang="en-US" dirty="0">
                <a:solidFill>
                  <a:srgbClr val="FF0000"/>
                </a:solidFill>
                <a:latin typeface="FMAbabld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FMAbabld" pitchFamily="2" charset="0"/>
              </a:rPr>
              <a:t>lsÍfï</a:t>
            </a:r>
            <a:r>
              <a:rPr lang="en-US" dirty="0">
                <a:solidFill>
                  <a:srgbClr val="FF0000"/>
                </a:solidFill>
                <a:latin typeface="FMAbabld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FMAbabld" pitchFamily="2" charset="0"/>
              </a:rPr>
              <a:t>m%fhdack</a:t>
            </a:r>
            <a:r>
              <a:rPr lang="en-US" dirty="0">
                <a:solidFill>
                  <a:srgbClr val="FF0000"/>
                </a:solidFill>
                <a:latin typeface="FMAbabld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FMAbabld" pitchFamily="2" charset="0"/>
              </a:rPr>
              <a:t>w;aolsuq</a:t>
            </a:r>
            <a:endParaRPr lang="en-US" dirty="0">
              <a:solidFill>
                <a:srgbClr val="FF0000"/>
              </a:solidFill>
              <a:latin typeface="FMAbab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5943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i-LK" sz="2400" dirty="0" smtClean="0">
                <a:solidFill>
                  <a:srgbClr val="FF0000"/>
                </a:solidFill>
              </a:rPr>
              <a:t>කේ.ඩී.එන්. තුෂාරි චන්ද්‍රතිලක</a:t>
            </a:r>
          </a:p>
          <a:p>
            <a:pPr algn="r"/>
            <a:r>
              <a:rPr lang="si-LK" sz="2400" dirty="0" smtClean="0">
                <a:solidFill>
                  <a:srgbClr val="FF0000"/>
                </a:solidFill>
              </a:rPr>
              <a:t>ර/ඇඹි/නියංගම විද්‍යාලය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03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00B050"/>
                </a:solidFill>
                <a:latin typeface="FMAbabld" pitchFamily="2" charset="0"/>
              </a:rPr>
              <a:t>ishqï</a:t>
            </a:r>
            <a:r>
              <a:rPr lang="en-US" sz="2800" dirty="0" smtClean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l%ufha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jdis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iy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FMAbabld" pitchFamily="2" charset="0"/>
              </a:rPr>
              <a:t>wjdis</a:t>
            </a:r>
            <a:endParaRPr lang="en-US" sz="2800" dirty="0" smtClean="0">
              <a:solidFill>
                <a:srgbClr val="00B050"/>
              </a:solidFill>
              <a:latin typeface="FMAbabld" pitchFamily="2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B050"/>
              </a:solidFill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FMAbabld" pitchFamily="2" charset="0"/>
              </a:rPr>
              <a:t>jdis</a:t>
            </a:r>
            <a:endParaRPr lang="en-US" sz="2800" dirty="0" smtClean="0">
              <a:solidFill>
                <a:srgbClr val="FF0000"/>
              </a:solidFill>
              <a:latin typeface="FMAbabld" pitchFamily="2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  <a:latin typeface="FMAbabld" pitchFamily="2" charset="0"/>
            </a:endParaRPr>
          </a:p>
          <a:p>
            <a:r>
              <a:rPr lang="en-US" sz="2400" dirty="0">
                <a:latin typeface="FMAbabld" pitchFamily="2" charset="0"/>
              </a:rPr>
              <a:t>i;=</a:t>
            </a:r>
            <a:r>
              <a:rPr lang="en-US" sz="2400" dirty="0" err="1">
                <a:latin typeface="FMAbabld" pitchFamily="2" charset="0"/>
              </a:rPr>
              <a:t>kaf.a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wdrlaIdj</a:t>
            </a:r>
            <a:r>
              <a:rPr lang="en-US" sz="2400" dirty="0">
                <a:latin typeface="FMAbabld" pitchFamily="2" charset="0"/>
              </a:rPr>
              <a:t> ;</a:t>
            </a:r>
            <a:r>
              <a:rPr lang="en-US" sz="2400" dirty="0" err="1">
                <a:latin typeface="FMAbabld" pitchFamily="2" charset="0"/>
              </a:rPr>
              <a:t>yjqre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fõ</a:t>
            </a:r>
            <a:r>
              <a:rPr lang="en-US" sz="2400" dirty="0">
                <a:latin typeface="FMAbabld" pitchFamily="2" charset="0"/>
              </a:rPr>
              <a:t>' </a:t>
            </a:r>
            <a:r>
              <a:rPr lang="en-US" sz="2400" dirty="0" smtClean="0">
                <a:latin typeface="FMAbabld" pitchFamily="2" charset="0"/>
              </a:rPr>
              <a:t> </a:t>
            </a:r>
          </a:p>
          <a:p>
            <a:r>
              <a:rPr lang="en-US" sz="2400" dirty="0" smtClean="0">
                <a:latin typeface="FMAbabld" pitchFamily="2" charset="0"/>
              </a:rPr>
              <a:t>i</a:t>
            </a:r>
            <a:r>
              <a:rPr lang="en-US" sz="2400" dirty="0">
                <a:latin typeface="FMAbabld" pitchFamily="2" charset="0"/>
              </a:rPr>
              <a:t>;=</a:t>
            </a:r>
            <a:r>
              <a:rPr lang="en-US" sz="2400" dirty="0" err="1">
                <a:latin typeface="FMAbabld" pitchFamily="2" charset="0"/>
              </a:rPr>
              <a:t>ka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frda.j,ska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wdrlaId</a:t>
            </a:r>
            <a:r>
              <a:rPr lang="en-US" sz="2400" dirty="0">
                <a:latin typeface="FMAbabld" pitchFamily="2" charset="0"/>
              </a:rPr>
              <a:t> l&lt; </a:t>
            </a:r>
            <a:r>
              <a:rPr lang="en-US" sz="2400" dirty="0" err="1">
                <a:latin typeface="FMAbabld" pitchFamily="2" charset="0"/>
              </a:rPr>
              <a:t>yels</a:t>
            </a:r>
            <a:r>
              <a:rPr lang="en-US" sz="2400" dirty="0">
                <a:latin typeface="FMAbabld" pitchFamily="2" charset="0"/>
              </a:rPr>
              <a:t> h' </a:t>
            </a:r>
            <a:endParaRPr lang="en-US" sz="2400" dirty="0" smtClean="0">
              <a:latin typeface="FMAbabld" pitchFamily="2" charset="0"/>
            </a:endParaRPr>
          </a:p>
          <a:p>
            <a:r>
              <a:rPr lang="en-US" sz="2400" dirty="0" err="1" smtClean="0">
                <a:latin typeface="FMAbabld" pitchFamily="2" charset="0"/>
              </a:rPr>
              <a:t>ksIamdokh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jeä</a:t>
            </a:r>
            <a:r>
              <a:rPr lang="en-US" sz="2400" dirty="0">
                <a:latin typeface="FMAbabld" pitchFamily="2" charset="0"/>
              </a:rPr>
              <a:t> h' </a:t>
            </a:r>
            <a:endParaRPr lang="en-US" sz="2400" dirty="0" smtClean="0">
              <a:latin typeface="FMAbabld" pitchFamily="2" charset="0"/>
            </a:endParaRPr>
          </a:p>
          <a:p>
            <a:r>
              <a:rPr lang="en-US" sz="2400" dirty="0" smtClean="0">
                <a:latin typeface="FMAbabld" pitchFamily="2" charset="0"/>
              </a:rPr>
              <a:t>i</a:t>
            </a:r>
            <a:r>
              <a:rPr lang="en-US" sz="2400" dirty="0">
                <a:latin typeface="FMAbabld" pitchFamily="2" charset="0"/>
              </a:rPr>
              <a:t>;=</a:t>
            </a:r>
            <a:r>
              <a:rPr lang="en-US" sz="2400" dirty="0" err="1">
                <a:latin typeface="FMAbabld" pitchFamily="2" charset="0"/>
              </a:rPr>
              <a:t>kag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iun</a:t>
            </a:r>
            <a:r>
              <a:rPr lang="en-US" sz="2400" dirty="0">
                <a:latin typeface="FMAbabld" pitchFamily="2" charset="0"/>
              </a:rPr>
              <a:t>, </a:t>
            </a:r>
            <a:r>
              <a:rPr lang="en-US" sz="2400" dirty="0" err="1">
                <a:latin typeface="FMAbabld" pitchFamily="2" charset="0"/>
              </a:rPr>
              <a:t>wdydr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iemhsh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yels</a:t>
            </a:r>
            <a:r>
              <a:rPr lang="en-US" sz="2400" dirty="0">
                <a:latin typeface="FMAbabld" pitchFamily="2" charset="0"/>
              </a:rPr>
              <a:t> h' </a:t>
            </a:r>
            <a:endParaRPr lang="en-US" sz="2400" dirty="0" smtClean="0">
              <a:latin typeface="FMAbabld" pitchFamily="2" charset="0"/>
            </a:endParaRPr>
          </a:p>
          <a:p>
            <a:r>
              <a:rPr lang="en-US" sz="2400" dirty="0" err="1" smtClean="0">
                <a:latin typeface="FMAbabld" pitchFamily="2" charset="0"/>
              </a:rPr>
              <a:t>md,kh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yd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wëlaIKh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ksis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mßÈ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isÿ</a:t>
            </a:r>
            <a:r>
              <a:rPr lang="en-US" sz="2400" dirty="0">
                <a:latin typeface="FMAbabld" pitchFamily="2" charset="0"/>
              </a:rPr>
              <a:t> l&lt; </a:t>
            </a:r>
            <a:r>
              <a:rPr lang="en-US" sz="2400" dirty="0" err="1">
                <a:latin typeface="FMAbabld" pitchFamily="2" charset="0"/>
              </a:rPr>
              <a:t>yels</a:t>
            </a:r>
            <a:r>
              <a:rPr lang="en-US" sz="2400" dirty="0">
                <a:latin typeface="FMAbabld" pitchFamily="2" charset="0"/>
              </a:rPr>
              <a:t> h' </a:t>
            </a:r>
            <a:endParaRPr lang="en-US" sz="2400" dirty="0" smtClean="0">
              <a:latin typeface="FMAbabld" pitchFamily="2" charset="0"/>
            </a:endParaRPr>
          </a:p>
          <a:p>
            <a:r>
              <a:rPr lang="en-US" sz="2400" dirty="0" smtClean="0">
                <a:latin typeface="FMAbabld" pitchFamily="2" charset="0"/>
              </a:rPr>
              <a:t>i</a:t>
            </a:r>
            <a:r>
              <a:rPr lang="en-US" sz="2400" dirty="0">
                <a:latin typeface="FMAbabld" pitchFamily="2" charset="0"/>
              </a:rPr>
              <a:t>;=</a:t>
            </a:r>
            <a:r>
              <a:rPr lang="en-US" sz="2400" dirty="0" err="1">
                <a:latin typeface="FMAbabld" pitchFamily="2" charset="0"/>
              </a:rPr>
              <a:t>kaf.a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wjYH;dj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wkqj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wdydr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i,dl</a:t>
            </a:r>
            <a:r>
              <a:rPr lang="en-US" sz="2400" dirty="0">
                <a:latin typeface="FMAbabld" pitchFamily="2" charset="0"/>
              </a:rPr>
              <a:t> ,</a:t>
            </a:r>
            <a:r>
              <a:rPr lang="en-US" sz="2400" dirty="0" err="1">
                <a:latin typeface="FMAbabld" pitchFamily="2" charset="0"/>
              </a:rPr>
              <a:t>nd</a:t>
            </a:r>
            <a:r>
              <a:rPr lang="en-US" sz="2400" dirty="0">
                <a:latin typeface="FMAbabld" pitchFamily="2" charset="0"/>
              </a:rPr>
              <a:t> §u </a:t>
            </a:r>
            <a:r>
              <a:rPr lang="en-US" sz="2400" dirty="0" err="1">
                <a:latin typeface="FMAbabld" pitchFamily="2" charset="0"/>
              </a:rPr>
              <a:t>myiq</a:t>
            </a:r>
            <a:r>
              <a:rPr lang="en-US" sz="2400" dirty="0">
                <a:latin typeface="FMAbabld" pitchFamily="2" charset="0"/>
              </a:rPr>
              <a:t> h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FMAbab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85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FMAbabld" pitchFamily="2" charset="0"/>
              </a:rPr>
              <a:t>wjdis</a:t>
            </a:r>
            <a:endParaRPr lang="en-US" sz="2800" dirty="0" smtClean="0">
              <a:solidFill>
                <a:srgbClr val="FF0000"/>
              </a:solidFill>
              <a:latin typeface="FMAbabld" pitchFamily="2" charset="0"/>
            </a:endParaRPr>
          </a:p>
          <a:p>
            <a:pPr marL="0" indent="0">
              <a:buNone/>
            </a:pPr>
            <a:endParaRPr lang="en-US" sz="2400" dirty="0">
              <a:latin typeface="FMAbabld" pitchFamily="2" charset="0"/>
            </a:endParaRPr>
          </a:p>
          <a:p>
            <a:r>
              <a:rPr lang="en-US" sz="2400" dirty="0" err="1" smtClean="0">
                <a:latin typeface="FMAbabld" pitchFamily="2" charset="0"/>
              </a:rPr>
              <a:t>ksjdi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iE§fï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úhou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jeä</a:t>
            </a:r>
            <a:r>
              <a:rPr lang="en-US" sz="2400" dirty="0">
                <a:latin typeface="FMAbabld" pitchFamily="2" charset="0"/>
              </a:rPr>
              <a:t> h' </a:t>
            </a:r>
            <a:endParaRPr lang="en-US" sz="2400" dirty="0" smtClean="0">
              <a:latin typeface="FMAbabld" pitchFamily="2" charset="0"/>
            </a:endParaRPr>
          </a:p>
          <a:p>
            <a:r>
              <a:rPr lang="en-US" sz="2400" dirty="0" err="1" smtClean="0">
                <a:latin typeface="FMAbabld" pitchFamily="2" charset="0"/>
              </a:rPr>
              <a:t>wdydr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>
                <a:latin typeface="FMAbabld" pitchFamily="2" charset="0"/>
              </a:rPr>
              <a:t>§</a:t>
            </a:r>
            <a:r>
              <a:rPr lang="en-US" sz="2400" dirty="0" err="1">
                <a:latin typeface="FMAbabld" pitchFamily="2" charset="0"/>
              </a:rPr>
              <a:t>fï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úhou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jeä</a:t>
            </a:r>
            <a:r>
              <a:rPr lang="en-US" sz="2400" dirty="0">
                <a:latin typeface="FMAbabld" pitchFamily="2" charset="0"/>
              </a:rPr>
              <a:t> h' </a:t>
            </a:r>
            <a:endParaRPr lang="en-US" sz="2400" dirty="0" smtClean="0">
              <a:latin typeface="FMAbabld" pitchFamily="2" charset="0"/>
            </a:endParaRPr>
          </a:p>
          <a:p>
            <a:r>
              <a:rPr lang="en-US" sz="2400" dirty="0" err="1" smtClean="0">
                <a:latin typeface="FMAbabld" pitchFamily="2" charset="0"/>
              </a:rPr>
              <a:t>jeä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Y%uhla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wjYH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fõ</a:t>
            </a:r>
            <a:r>
              <a:rPr lang="en-US" sz="2400" dirty="0">
                <a:latin typeface="FMAbabld" pitchFamily="2" charset="0"/>
              </a:rPr>
              <a:t>' </a:t>
            </a:r>
            <a:endParaRPr lang="en-US" sz="2400" dirty="0" smtClean="0">
              <a:latin typeface="FMAbabld" pitchFamily="2" charset="0"/>
            </a:endParaRPr>
          </a:p>
          <a:p>
            <a:r>
              <a:rPr lang="en-US" sz="2400" dirty="0" smtClean="0">
                <a:latin typeface="FMAbabld" pitchFamily="2" charset="0"/>
              </a:rPr>
              <a:t>i</a:t>
            </a:r>
            <a:r>
              <a:rPr lang="en-US" sz="2400" dirty="0">
                <a:latin typeface="FMAbabld" pitchFamily="2" charset="0"/>
              </a:rPr>
              <a:t>;=</a:t>
            </a:r>
            <a:r>
              <a:rPr lang="en-US" sz="2400" dirty="0" err="1">
                <a:latin typeface="FMAbabld" pitchFamily="2" charset="0"/>
              </a:rPr>
              <a:t>kaf.a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iajdNúl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yeiSÍï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flfrys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wys;lr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f,i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n,mEu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we;s</a:t>
            </a:r>
            <a:r>
              <a:rPr lang="en-US" sz="2400" dirty="0">
                <a:latin typeface="FMAbabld" pitchFamily="2" charset="0"/>
              </a:rPr>
              <a:t> l&lt; </a:t>
            </a:r>
            <a:r>
              <a:rPr lang="en-US" sz="2400" dirty="0" err="1">
                <a:latin typeface="FMAbabld" pitchFamily="2" charset="0"/>
              </a:rPr>
              <a:t>yels</a:t>
            </a:r>
            <a:r>
              <a:rPr lang="en-US" sz="2400" dirty="0">
                <a:latin typeface="FMAbabld" pitchFamily="2" charset="0"/>
              </a:rPr>
              <a:t> h'</a:t>
            </a:r>
          </a:p>
        </p:txBody>
      </p:sp>
    </p:spTree>
    <p:extLst>
      <p:ext uri="{BB962C8B-B14F-4D97-AF65-F5344CB8AC3E}">
        <p14:creationId xmlns:p14="http://schemas.microsoft.com/office/powerpoint/2010/main" xmlns="" val="3469210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i;=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ka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we;s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lsÍfï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fuu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l%u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w;ßka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wkq.ukh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 l&lt; 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hq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;= 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l%uh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 ;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SrKh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lsÍug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n,mdk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idOl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 </a:t>
            </a:r>
            <a:endParaRPr lang="en-US" sz="2800" dirty="0" smtClean="0">
              <a:solidFill>
                <a:srgbClr val="00B050"/>
              </a:solidFill>
              <a:latin typeface="FMAbabld" pitchFamily="2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B050"/>
              </a:solidFill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FMAbabld" pitchFamily="2" charset="0"/>
              </a:rPr>
              <a:t>i;=</a:t>
            </a:r>
            <a:r>
              <a:rPr lang="en-US" sz="2400" dirty="0" err="1">
                <a:latin typeface="FMAbabld" pitchFamily="2" charset="0"/>
              </a:rPr>
              <a:t>ka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we;s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lsÍfï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wruqK</a:t>
            </a:r>
            <a:endParaRPr lang="en-US" sz="2400" dirty="0">
              <a:latin typeface="FMAbabld" pitchFamily="2" charset="0"/>
            </a:endParaRPr>
          </a:p>
          <a:p>
            <a:pPr marL="0" indent="0">
              <a:buNone/>
            </a:pPr>
            <a:endParaRPr lang="en-US" sz="24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FMAbabld" pitchFamily="2" charset="0"/>
              </a:rPr>
              <a:t>mj;sk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myiqlï</a:t>
            </a:r>
            <a:endParaRPr lang="en-US" sz="2400" dirty="0" smtClean="0">
              <a:latin typeface="FMAbabld" pitchFamily="2" charset="0"/>
            </a:endParaRPr>
          </a:p>
          <a:p>
            <a:pPr marL="0" indent="0">
              <a:buNone/>
            </a:pPr>
            <a:endParaRPr lang="en-US" sz="24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FMAbabld" pitchFamily="2" charset="0"/>
              </a:rPr>
              <a:t>ksIamdokj</a:t>
            </a:r>
            <a:r>
              <a:rPr lang="en-US" sz="2400" dirty="0">
                <a:latin typeface="FMAbabld" pitchFamily="2" charset="0"/>
              </a:rPr>
              <a:t>, </a:t>
            </a:r>
            <a:r>
              <a:rPr lang="en-US" sz="2400" dirty="0" err="1">
                <a:latin typeface="FMAbabld" pitchFamily="2" charset="0"/>
              </a:rPr>
              <a:t>mj;sk</a:t>
            </a:r>
            <a:r>
              <a:rPr lang="en-US" sz="2400" dirty="0">
                <a:latin typeface="FMAbabld" pitchFamily="2" charset="0"/>
              </a:rPr>
              <a:t> .=</a:t>
            </a:r>
            <a:r>
              <a:rPr lang="en-US" sz="2400" dirty="0" err="1">
                <a:latin typeface="FMAbabld" pitchFamily="2" charset="0"/>
              </a:rPr>
              <a:t>Kd;aulNdjh</a:t>
            </a:r>
            <a:r>
              <a:rPr lang="en-US" sz="2400" dirty="0">
                <a:latin typeface="FMAbabld" pitchFamily="2" charset="0"/>
              </a:rPr>
              <a:t> </a:t>
            </a:r>
            <a:endParaRPr lang="en-US" sz="2400" dirty="0">
              <a:solidFill>
                <a:srgbClr val="00B050"/>
              </a:solidFill>
              <a:latin typeface="FMAbab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840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f.dúfmd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&lt; 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wmøjH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ksid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mßirhg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we;súh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yels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wys;lr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FMAbabld" pitchFamily="2" charset="0"/>
              </a:rPr>
              <a:t>n,mEï</a:t>
            </a:r>
            <a:endParaRPr lang="en-US" sz="2800" dirty="0" smtClean="0">
              <a:solidFill>
                <a:srgbClr val="00B050"/>
              </a:solidFill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>
                <a:latin typeface="FMAbabld" pitchFamily="2" charset="0"/>
              </a:rPr>
              <a:t>ÿ.| yuk </a:t>
            </a:r>
            <a:r>
              <a:rPr lang="en-US" sz="2800" dirty="0" err="1">
                <a:latin typeface="FMAbabld" pitchFamily="2" charset="0"/>
              </a:rPr>
              <a:t>jdhq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msgùu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ksid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jd;h</a:t>
            </a:r>
            <a:r>
              <a:rPr lang="en-US" sz="2800" dirty="0">
                <a:latin typeface="FMAbabld" pitchFamily="2" charset="0"/>
              </a:rPr>
              <a:t> ¥</a:t>
            </a:r>
            <a:r>
              <a:rPr lang="en-US" sz="2800" dirty="0" err="1">
                <a:latin typeface="FMAbabld" pitchFamily="2" charset="0"/>
              </a:rPr>
              <a:t>IKh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ùu</a:t>
            </a:r>
            <a:endParaRPr lang="en-US" sz="28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FMAbabld" pitchFamily="2" charset="0"/>
              </a:rPr>
              <a:t>udkj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fi!LHhg</a:t>
            </a:r>
            <a:r>
              <a:rPr lang="en-US" sz="2800" dirty="0">
                <a:latin typeface="FMAbabld" pitchFamily="2" charset="0"/>
              </a:rPr>
              <a:t> ;¾ckhla </a:t>
            </a:r>
            <a:r>
              <a:rPr lang="en-US" sz="2800" dirty="0" err="1" smtClean="0">
                <a:latin typeface="FMAbabld" pitchFamily="2" charset="0"/>
              </a:rPr>
              <a:t>ùu</a:t>
            </a:r>
            <a:endParaRPr lang="en-US" sz="28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FMAbabld" pitchFamily="2" charset="0"/>
              </a:rPr>
              <a:t>c,dY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iqfmdAIKh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ùu</a:t>
            </a:r>
            <a:endParaRPr lang="en-US" sz="28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FMAbabld" pitchFamily="2" charset="0"/>
              </a:rPr>
              <a:t>mdkSh</a:t>
            </a:r>
            <a:r>
              <a:rPr lang="en-US" sz="2800" dirty="0">
                <a:latin typeface="FMAbabld" pitchFamily="2" charset="0"/>
              </a:rPr>
              <a:t> c, </a:t>
            </a:r>
            <a:r>
              <a:rPr lang="en-US" sz="2800" dirty="0" err="1" smtClean="0">
                <a:latin typeface="FMAbabld" pitchFamily="2" charset="0"/>
              </a:rPr>
              <a:t>m%Nj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>
                <a:latin typeface="FMAbabld" pitchFamily="2" charset="0"/>
              </a:rPr>
              <a:t>¥</a:t>
            </a:r>
            <a:r>
              <a:rPr lang="en-US" sz="2800" dirty="0" err="1">
                <a:latin typeface="FMAbabld" pitchFamily="2" charset="0"/>
              </a:rPr>
              <a:t>IKh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ùu</a:t>
            </a:r>
            <a:endParaRPr lang="en-US" sz="28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FMAbabld" pitchFamily="2" charset="0"/>
              </a:rPr>
              <a:t>f.da,Sh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WKqiqu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jeä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ùu</a:t>
            </a:r>
            <a:endParaRPr lang="en-US" sz="2800" dirty="0">
              <a:solidFill>
                <a:srgbClr val="00B050"/>
              </a:solidFill>
              <a:latin typeface="FMAbab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856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066800"/>
            <a:ext cx="9144000" cy="463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712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B050"/>
                </a:solidFill>
                <a:latin typeface="FMAbabld" pitchFamily="2" charset="0"/>
              </a:rPr>
              <a:t>f.dúfmd&lt; i;=</a:t>
            </a:r>
            <a:r>
              <a:rPr lang="pl-PL" dirty="0" smtClean="0">
                <a:solidFill>
                  <a:srgbClr val="00B050"/>
                </a:solidFill>
                <a:latin typeface="FMAbabld" pitchFamily="2" charset="0"/>
              </a:rPr>
              <a:t>ka </a:t>
            </a:r>
            <a:r>
              <a:rPr lang="pl-PL" dirty="0">
                <a:solidFill>
                  <a:srgbClr val="00B050"/>
                </a:solidFill>
                <a:latin typeface="FMAbabld" pitchFamily="2" charset="0"/>
              </a:rPr>
              <a:t>we;s lsÍfï </a:t>
            </a:r>
            <a:r>
              <a:rPr lang="pl-PL" dirty="0" smtClean="0">
                <a:solidFill>
                  <a:srgbClr val="00B050"/>
                </a:solidFill>
                <a:latin typeface="FMAbabld" pitchFamily="2" charset="0"/>
              </a:rPr>
              <a:t>m%fhdack</a:t>
            </a:r>
            <a:endParaRPr lang="en-US" dirty="0" smtClean="0">
              <a:solidFill>
                <a:srgbClr val="00B050"/>
              </a:solidFill>
              <a:latin typeface="FMAbabld" pitchFamily="2" charset="0"/>
            </a:endParaRPr>
          </a:p>
          <a:p>
            <a:r>
              <a:rPr lang="en-US" sz="2400" dirty="0" err="1">
                <a:latin typeface="FMAbabld" pitchFamily="2" charset="0"/>
              </a:rPr>
              <a:t>kejqï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lsß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iy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ì;a;r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wdydrhg</a:t>
            </a:r>
            <a:r>
              <a:rPr lang="en-US" sz="2400" dirty="0">
                <a:latin typeface="FMAbabld" pitchFamily="2" charset="0"/>
              </a:rPr>
              <a:t> .</a:t>
            </a:r>
            <a:r>
              <a:rPr lang="en-US" sz="2400" dirty="0" err="1" smtClean="0">
                <a:latin typeface="FMAbabld" pitchFamily="2" charset="0"/>
              </a:rPr>
              <a:t>ekSug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yelsùu</a:t>
            </a:r>
            <a:endParaRPr lang="en-US" sz="2400" dirty="0" smtClean="0">
              <a:latin typeface="FMAbabld" pitchFamily="2" charset="0"/>
            </a:endParaRPr>
          </a:p>
          <a:p>
            <a:endParaRPr lang="en-US" sz="600" dirty="0" smtClean="0">
              <a:latin typeface="FMAbabld" pitchFamily="2" charset="0"/>
            </a:endParaRPr>
          </a:p>
          <a:p>
            <a:r>
              <a:rPr lang="en-US" sz="2400" dirty="0">
                <a:latin typeface="FMAbabld" pitchFamily="2" charset="0"/>
              </a:rPr>
              <a:t>ó </a:t>
            </a:r>
            <a:r>
              <a:rPr lang="en-US" sz="2400" dirty="0" err="1">
                <a:latin typeface="FMAbabld" pitchFamily="2" charset="0"/>
              </a:rPr>
              <a:t>lsß</a:t>
            </a:r>
            <a:r>
              <a:rPr lang="en-US" sz="2400" dirty="0">
                <a:latin typeface="FMAbabld" pitchFamily="2" charset="0"/>
              </a:rPr>
              <a:t>" </a:t>
            </a:r>
            <a:r>
              <a:rPr lang="en-US" sz="2400" dirty="0" err="1">
                <a:latin typeface="FMAbabld" pitchFamily="2" charset="0"/>
              </a:rPr>
              <a:t>fhda.Ü</a:t>
            </a:r>
            <a:r>
              <a:rPr lang="en-US" sz="2400" dirty="0">
                <a:latin typeface="FMAbabld" pitchFamily="2" charset="0"/>
              </a:rPr>
              <a:t> " </a:t>
            </a:r>
            <a:r>
              <a:rPr lang="en-US" sz="2400" dirty="0" err="1">
                <a:latin typeface="FMAbabld" pitchFamily="2" charset="0"/>
              </a:rPr>
              <a:t>lsß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fgdms</a:t>
            </a:r>
            <a:r>
              <a:rPr lang="en-US" sz="2400" dirty="0">
                <a:latin typeface="FMAbabld" pitchFamily="2" charset="0"/>
              </a:rPr>
              <a:t>" </a:t>
            </a:r>
            <a:r>
              <a:rPr lang="en-US" sz="2400" dirty="0" err="1">
                <a:latin typeface="FMAbabld" pitchFamily="2" charset="0"/>
              </a:rPr>
              <a:t>Öia</a:t>
            </a:r>
            <a:r>
              <a:rPr lang="en-US" sz="2400" dirty="0">
                <a:latin typeface="FMAbabld" pitchFamily="2" charset="0"/>
              </a:rPr>
              <a:t>" .</a:t>
            </a:r>
            <a:r>
              <a:rPr lang="en-US" sz="2400" dirty="0" err="1">
                <a:latin typeface="FMAbabld" pitchFamily="2" charset="0"/>
              </a:rPr>
              <a:t>sf</a:t>
            </a:r>
            <a:r>
              <a:rPr lang="en-US" sz="2400" dirty="0">
                <a:latin typeface="FMAbabld" pitchFamily="2" charset="0"/>
              </a:rPr>
              <a:t>;,a" </a:t>
            </a:r>
            <a:r>
              <a:rPr lang="en-US" sz="2400" dirty="0" err="1">
                <a:latin typeface="FMAbabld" pitchFamily="2" charset="0"/>
              </a:rPr>
              <a:t>whsia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lS%ï</a:t>
            </a:r>
            <a:r>
              <a:rPr lang="en-US" sz="2400" dirty="0">
                <a:latin typeface="FMAbabld" pitchFamily="2" charset="0"/>
              </a:rPr>
              <a:t>" </a:t>
            </a:r>
            <a:r>
              <a:rPr lang="en-US" sz="2400" dirty="0" err="1">
                <a:latin typeface="FMAbabld" pitchFamily="2" charset="0"/>
              </a:rPr>
              <a:t>ril</a:t>
            </a:r>
            <a:r>
              <a:rPr lang="en-US" sz="2400" dirty="0">
                <a:latin typeface="FMAbabld" pitchFamily="2" charset="0"/>
              </a:rPr>
              <a:t>&lt; </a:t>
            </a:r>
            <a:r>
              <a:rPr lang="en-US" sz="2400" dirty="0" err="1" smtClean="0">
                <a:latin typeface="FMAbabld" pitchFamily="2" charset="0"/>
              </a:rPr>
              <a:t>lsß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wdoS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l,a;nd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smtClean="0">
                <a:latin typeface="FMAbabld" pitchFamily="2" charset="0"/>
              </a:rPr>
              <a:t>.; </a:t>
            </a:r>
            <a:r>
              <a:rPr lang="en-US" sz="2400" dirty="0" err="1" smtClean="0">
                <a:latin typeface="FMAbabld" pitchFamily="2" charset="0"/>
              </a:rPr>
              <a:t>yels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wdydr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ksmoùug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yels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ùu</a:t>
            </a:r>
            <a:endParaRPr lang="en-US" sz="2400" dirty="0" smtClean="0">
              <a:latin typeface="FMAbabld" pitchFamily="2" charset="0"/>
            </a:endParaRPr>
          </a:p>
          <a:p>
            <a:endParaRPr lang="en-US" sz="1000" dirty="0" smtClean="0">
              <a:latin typeface="FMAbabld" pitchFamily="2" charset="0"/>
            </a:endParaRPr>
          </a:p>
          <a:p>
            <a:r>
              <a:rPr lang="en-US" sz="2400" dirty="0" err="1">
                <a:latin typeface="FMAbabld" pitchFamily="2" charset="0"/>
              </a:rPr>
              <a:t>f.j;af;a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jefjk</a:t>
            </a:r>
            <a:r>
              <a:rPr lang="en-US" sz="2400" dirty="0">
                <a:latin typeface="FMAbabld" pitchFamily="2" charset="0"/>
              </a:rPr>
              <a:t> ;DK" </a:t>
            </a:r>
            <a:r>
              <a:rPr lang="en-US" sz="2400" dirty="0" err="1">
                <a:latin typeface="FMAbabld" pitchFamily="2" charset="0"/>
              </a:rPr>
              <a:t>ksjfika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neyer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lrk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wdydr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øjH</a:t>
            </a:r>
            <a:r>
              <a:rPr lang="en-US" sz="2400" dirty="0">
                <a:latin typeface="FMAbabld" pitchFamily="2" charset="0"/>
              </a:rPr>
              <a:t>" </a:t>
            </a:r>
            <a:r>
              <a:rPr lang="en-US" sz="2400" dirty="0" err="1">
                <a:latin typeface="FMAbabld" pitchFamily="2" charset="0"/>
              </a:rPr>
              <a:t>i;a;aj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wdydr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f,i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m%fhdackhg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>
                <a:latin typeface="FMAbabld" pitchFamily="2" charset="0"/>
              </a:rPr>
              <a:t>.; </a:t>
            </a:r>
            <a:r>
              <a:rPr lang="en-US" sz="2400" dirty="0" err="1">
                <a:latin typeface="FMAbabld" pitchFamily="2" charset="0"/>
              </a:rPr>
              <a:t>yels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ùu</a:t>
            </a:r>
            <a:endParaRPr lang="en-US" sz="2400" dirty="0" smtClean="0">
              <a:latin typeface="FMAbabld" pitchFamily="2" charset="0"/>
            </a:endParaRPr>
          </a:p>
          <a:p>
            <a:endParaRPr lang="en-US" sz="2000" dirty="0">
              <a:latin typeface="FMAbabld" pitchFamily="2" charset="0"/>
            </a:endParaRPr>
          </a:p>
          <a:p>
            <a:r>
              <a:rPr lang="en-US" sz="2400" dirty="0" err="1" smtClean="0">
                <a:latin typeface="FMAbabld" pitchFamily="2" charset="0"/>
              </a:rPr>
              <a:t>f.dúfmd</a:t>
            </a:r>
            <a:r>
              <a:rPr lang="en-US" sz="2400" dirty="0">
                <a:latin typeface="FMAbabld" pitchFamily="2" charset="0"/>
              </a:rPr>
              <a:t>&lt; </a:t>
            </a:r>
            <a:r>
              <a:rPr lang="en-US" sz="2400" dirty="0" err="1">
                <a:latin typeface="FMAbabld" pitchFamily="2" charset="0"/>
              </a:rPr>
              <a:t>i;a;aj</a:t>
            </a:r>
            <a:r>
              <a:rPr lang="en-US" sz="2400" dirty="0">
                <a:latin typeface="FMAbabld" pitchFamily="2" charset="0"/>
              </a:rPr>
              <a:t> u&lt; </a:t>
            </a:r>
            <a:r>
              <a:rPr lang="en-US" sz="2400" dirty="0" err="1">
                <a:latin typeface="FMAbabld" pitchFamily="2" charset="0"/>
              </a:rPr>
              <a:t>øjH</a:t>
            </a:r>
            <a:r>
              <a:rPr lang="en-US" sz="2400" dirty="0">
                <a:latin typeface="FMAbabld" pitchFamily="2" charset="0"/>
              </a:rPr>
              <a:t>" </a:t>
            </a:r>
            <a:r>
              <a:rPr lang="en-US" sz="2400" dirty="0" err="1">
                <a:latin typeface="FMAbabld" pitchFamily="2" charset="0"/>
              </a:rPr>
              <a:t>fldïfmdaiaÜ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fmdfydr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ksmoùfï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m%Odk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wuqøjHhla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f,i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fhdÞ</a:t>
            </a:r>
            <a:r>
              <a:rPr lang="en-US" sz="2400" dirty="0">
                <a:latin typeface="FMAbabld" pitchFamily="2" charset="0"/>
              </a:rPr>
              <a:t> .; </a:t>
            </a:r>
            <a:r>
              <a:rPr lang="en-US" sz="2400" dirty="0" err="1">
                <a:latin typeface="FMAbabld" pitchFamily="2" charset="0"/>
              </a:rPr>
              <a:t>yels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ùu</a:t>
            </a:r>
            <a:endParaRPr lang="en-US" sz="2400" dirty="0" smtClean="0">
              <a:latin typeface="FMAbabld" pitchFamily="2" charset="0"/>
            </a:endParaRPr>
          </a:p>
          <a:p>
            <a:endParaRPr lang="en-US" sz="2000" dirty="0">
              <a:latin typeface="FMAbabld" pitchFamily="2" charset="0"/>
            </a:endParaRPr>
          </a:p>
          <a:p>
            <a:r>
              <a:rPr lang="en-US" sz="2400" dirty="0" err="1" smtClean="0">
                <a:latin typeface="FMAbabld" pitchFamily="2" charset="0"/>
              </a:rPr>
              <a:t>f.dúfmd</a:t>
            </a:r>
            <a:r>
              <a:rPr lang="en-US" sz="2400" dirty="0">
                <a:latin typeface="FMAbabld" pitchFamily="2" charset="0"/>
              </a:rPr>
              <a:t>&lt; i;=</a:t>
            </a:r>
            <a:r>
              <a:rPr lang="en-US" sz="2400" dirty="0" err="1">
                <a:latin typeface="FMAbabld" pitchFamily="2" charset="0"/>
              </a:rPr>
              <a:t>kaf.a</a:t>
            </a:r>
            <a:r>
              <a:rPr lang="en-US" sz="2400" dirty="0">
                <a:latin typeface="FMAbabld" pitchFamily="2" charset="0"/>
              </a:rPr>
              <a:t> u&lt; </a:t>
            </a:r>
            <a:r>
              <a:rPr lang="en-US" sz="2400" dirty="0" err="1">
                <a:latin typeface="FMAbabld" pitchFamily="2" charset="0"/>
              </a:rPr>
              <a:t>uq</a:t>
            </a:r>
            <a:r>
              <a:rPr lang="en-US" sz="2400" dirty="0">
                <a:latin typeface="FMAbabld" pitchFamily="2" charset="0"/>
              </a:rPr>
              <a:t>;% we;=¿ </a:t>
            </a:r>
            <a:r>
              <a:rPr lang="en-US" sz="2400" dirty="0" err="1">
                <a:latin typeface="FMAbabld" pitchFamily="2" charset="0"/>
              </a:rPr>
              <a:t>wmøjH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fnda</a:t>
            </a:r>
            <a:r>
              <a:rPr lang="en-US" sz="2400" dirty="0">
                <a:latin typeface="FMAbabld" pitchFamily="2" charset="0"/>
              </a:rPr>
              <a:t>. j.dj </a:t>
            </a:r>
            <a:r>
              <a:rPr lang="en-US" sz="2400" dirty="0" err="1">
                <a:latin typeface="FMAbabld" pitchFamily="2" charset="0"/>
              </a:rPr>
              <a:t>i|yd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fmdfydr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f,i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fhdÞ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>
                <a:latin typeface="FMAbabld" pitchFamily="2" charset="0"/>
              </a:rPr>
              <a:t>.; </a:t>
            </a:r>
            <a:r>
              <a:rPr lang="en-US" sz="2400" dirty="0" err="1">
                <a:latin typeface="FMAbabld" pitchFamily="2" charset="0"/>
              </a:rPr>
              <a:t>yels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ùu</a:t>
            </a:r>
            <a:endParaRPr lang="en-US" sz="2400" dirty="0" smtClean="0">
              <a:latin typeface="FMAbabld" pitchFamily="2" charset="0"/>
            </a:endParaRPr>
          </a:p>
          <a:p>
            <a:pPr marL="0" indent="0">
              <a:buNone/>
            </a:pPr>
            <a:endParaRPr lang="en-US" sz="2000" dirty="0">
              <a:latin typeface="FMAbabld" pitchFamily="2" charset="0"/>
            </a:endParaRPr>
          </a:p>
          <a:p>
            <a:r>
              <a:rPr lang="en-US" sz="2400" dirty="0" err="1" smtClean="0">
                <a:latin typeface="FMAbabld" pitchFamily="2" charset="0"/>
              </a:rPr>
              <a:t>f.dúfmd</a:t>
            </a:r>
            <a:r>
              <a:rPr lang="en-US" sz="2400" dirty="0">
                <a:latin typeface="FMAbabld" pitchFamily="2" charset="0"/>
              </a:rPr>
              <a:t>&lt; i;=</a:t>
            </a:r>
            <a:r>
              <a:rPr lang="en-US" sz="2400" dirty="0" err="1">
                <a:latin typeface="FMAbabld" pitchFamily="2" charset="0"/>
              </a:rPr>
              <a:t>kaf.a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wm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øjH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Ndú;fhka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Ôj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jdhqj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ksIamdokh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lsÍfuka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bkaOk</a:t>
            </a:r>
            <a:endParaRPr lang="en-US" sz="2400" dirty="0">
              <a:latin typeface="FMAbab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39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3886200" cy="217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7413" y="685800"/>
            <a:ext cx="2743200" cy="205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00400"/>
            <a:ext cx="4824413" cy="252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804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f.dúfmd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&lt; i;=</a:t>
            </a: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ka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we;s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lsÍfï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 § </a:t>
            </a: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ie,ls,su;a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úh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hq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;= </a:t>
            </a:r>
            <a:r>
              <a:rPr lang="en-US" dirty="0" err="1" smtClean="0">
                <a:solidFill>
                  <a:srgbClr val="00B050"/>
                </a:solidFill>
                <a:latin typeface="FMAbabld" pitchFamily="2" charset="0"/>
              </a:rPr>
              <a:t>lreKq</a:t>
            </a:r>
            <a:endParaRPr lang="en-US" dirty="0" smtClean="0">
              <a:solidFill>
                <a:srgbClr val="00B050"/>
              </a:solidFill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FMAbabld" pitchFamily="2" charset="0"/>
              </a:rPr>
              <a:t>01 </a:t>
            </a:r>
            <a:r>
              <a:rPr lang="pl-PL" sz="2800" dirty="0" smtClean="0">
                <a:latin typeface="FMAbabld" pitchFamily="2" charset="0"/>
              </a:rPr>
              <a:t>we;s </a:t>
            </a:r>
            <a:r>
              <a:rPr lang="pl-PL" sz="2800" dirty="0">
                <a:latin typeface="FMAbabld" pitchFamily="2" charset="0"/>
              </a:rPr>
              <a:t>lrkq ,nk i;=ka </a:t>
            </a:r>
            <a:r>
              <a:rPr lang="pl-PL" sz="2800" dirty="0" smtClean="0">
                <a:latin typeface="FMAbabld" pitchFamily="2" charset="0"/>
              </a:rPr>
              <a:t>ixLHdj</a:t>
            </a:r>
            <a:endParaRPr lang="en-US" sz="28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FMAbabld" pitchFamily="2" charset="0"/>
              </a:rPr>
              <a:t>02 i</a:t>
            </a:r>
            <a:r>
              <a:rPr lang="en-US" sz="2800" dirty="0">
                <a:latin typeface="FMAbabld" pitchFamily="2" charset="0"/>
              </a:rPr>
              <a:t>;=</a:t>
            </a:r>
            <a:r>
              <a:rPr lang="en-US" sz="2800" dirty="0" err="1">
                <a:latin typeface="FMAbabld" pitchFamily="2" charset="0"/>
              </a:rPr>
              <a:t>ka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we;s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lrk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l%uh</a:t>
            </a:r>
            <a:endParaRPr lang="en-US" sz="2800" dirty="0" smtClean="0">
              <a:latin typeface="FMAbabld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FF0000"/>
                </a:solidFill>
                <a:latin typeface="FMAbabld" pitchFamily="2" charset="0"/>
              </a:rPr>
              <a:t>ks</a:t>
            </a:r>
            <a:r>
              <a:rPr lang="en-US" sz="2400" dirty="0">
                <a:solidFill>
                  <a:srgbClr val="FF0000"/>
                </a:solidFill>
                <a:latin typeface="FMAbabld" pitchFamily="2" charset="0"/>
              </a:rPr>
              <a:t>±,s </a:t>
            </a:r>
            <a:r>
              <a:rPr lang="en-US" sz="2400" dirty="0" err="1">
                <a:solidFill>
                  <a:srgbClr val="FF0000"/>
                </a:solidFill>
                <a:latin typeface="FMAbabld" pitchFamily="2" charset="0"/>
              </a:rPr>
              <a:t>l%uh</a:t>
            </a:r>
            <a:r>
              <a:rPr lang="en-US" sz="2400" dirty="0">
                <a:solidFill>
                  <a:srgbClr val="FF0000"/>
                </a:solidFill>
                <a:latin typeface="FMAbabld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Free </a:t>
            </a:r>
            <a:r>
              <a:rPr lang="en-US" sz="2400" dirty="0">
                <a:solidFill>
                  <a:srgbClr val="FF0000"/>
                </a:solidFill>
              </a:rPr>
              <a:t>range </a:t>
            </a:r>
            <a:r>
              <a:rPr lang="en-US" sz="2400" dirty="0" smtClean="0">
                <a:solidFill>
                  <a:srgbClr val="FF0000"/>
                </a:solidFill>
              </a:rPr>
              <a:t>system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latin typeface="FMAbabld" pitchFamily="2" charset="0"/>
              </a:rPr>
              <a:t>fyd¢ka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bvlv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iys</a:t>
            </a:r>
            <a:r>
              <a:rPr lang="en-US" sz="2400" dirty="0">
                <a:latin typeface="FMAbabld" pitchFamily="2" charset="0"/>
              </a:rPr>
              <a:t>; </a:t>
            </a:r>
            <a:r>
              <a:rPr lang="en-US" sz="2400" dirty="0" err="1">
                <a:latin typeface="FMAbabld" pitchFamily="2" charset="0"/>
              </a:rPr>
              <a:t>N+ñhla</a:t>
            </a:r>
            <a:r>
              <a:rPr lang="en-US" sz="2400" dirty="0">
                <a:latin typeface="FMAbabld" pitchFamily="2" charset="0"/>
              </a:rPr>
              <a:t> ;</a:t>
            </a:r>
            <a:r>
              <a:rPr lang="en-US" sz="2400" dirty="0" err="1">
                <a:latin typeface="FMAbabld" pitchFamily="2" charset="0"/>
              </a:rPr>
              <a:t>sfí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kï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ksjdi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iemhSulska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f;dr</a:t>
            </a:r>
            <a:r>
              <a:rPr lang="en-US" sz="2400" dirty="0">
                <a:latin typeface="FMAbabld" pitchFamily="2" charset="0"/>
              </a:rPr>
              <a:t> j i;=</a:t>
            </a:r>
            <a:r>
              <a:rPr lang="en-US" sz="2400" dirty="0" err="1">
                <a:latin typeface="FMAbabld" pitchFamily="2" charset="0"/>
              </a:rPr>
              <a:t>kag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ks</a:t>
            </a:r>
            <a:r>
              <a:rPr lang="en-US" sz="2400" dirty="0">
                <a:latin typeface="FMAbabld" pitchFamily="2" charset="0"/>
              </a:rPr>
              <a:t>±,</a:t>
            </a:r>
            <a:r>
              <a:rPr lang="en-US" sz="2400" dirty="0" err="1">
                <a:latin typeface="FMAbabld" pitchFamily="2" charset="0"/>
              </a:rPr>
              <a:t>af,a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jdih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lsÍug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bv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fok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l%uh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ks</a:t>
            </a:r>
            <a:r>
              <a:rPr lang="en-US" sz="2400" dirty="0">
                <a:latin typeface="FMAbabld" pitchFamily="2" charset="0"/>
              </a:rPr>
              <a:t>±,s </a:t>
            </a:r>
            <a:r>
              <a:rPr lang="en-US" sz="2400" dirty="0" err="1">
                <a:latin typeface="FMAbabld" pitchFamily="2" charset="0"/>
              </a:rPr>
              <a:t>l%uh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kï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fõ</a:t>
            </a:r>
            <a:r>
              <a:rPr lang="en-US" sz="2400" dirty="0">
                <a:latin typeface="FMAbabld" pitchFamily="2" charset="0"/>
              </a:rPr>
              <a:t>' </a:t>
            </a:r>
            <a:endParaRPr lang="en-US" sz="2400" dirty="0" smtClean="0">
              <a:latin typeface="FMAbabld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166" y="4674996"/>
            <a:ext cx="3228033" cy="184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74996"/>
            <a:ext cx="2819400" cy="169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224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ks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±,s 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l%ufha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jdis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FMAbabld" pitchFamily="2" charset="0"/>
              </a:rPr>
              <a:t>iy</a:t>
            </a:r>
            <a:r>
              <a:rPr lang="en-US" sz="2800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FMAbabld" pitchFamily="2" charset="0"/>
              </a:rPr>
              <a:t>wjdis</a:t>
            </a:r>
            <a:endParaRPr lang="en-US" sz="2800" dirty="0" smtClean="0">
              <a:solidFill>
                <a:srgbClr val="00B050"/>
              </a:solidFill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  <a:latin typeface="FMAbabld" pitchFamily="2" charset="0"/>
              </a:rPr>
              <a:t>jdis</a:t>
            </a:r>
            <a:r>
              <a:rPr lang="en-US" sz="2800" dirty="0">
                <a:solidFill>
                  <a:srgbClr val="FF0000"/>
                </a:solidFill>
                <a:latin typeface="FMAbabld" pitchFamily="2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FMAbabld" pitchFamily="2" charset="0"/>
              </a:rPr>
              <a:t>² </a:t>
            </a:r>
            <a:r>
              <a:rPr lang="en-US" sz="2400" dirty="0" err="1">
                <a:latin typeface="FMAbabld" pitchFamily="2" charset="0"/>
              </a:rPr>
              <a:t>ksjdi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iemhSug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wjYH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fkdfõ</a:t>
            </a:r>
            <a:r>
              <a:rPr lang="en-US" sz="2400" dirty="0">
                <a:latin typeface="FMAbabld" pitchFamily="2" charset="0"/>
              </a:rPr>
              <a:t>' </a:t>
            </a:r>
            <a:endParaRPr lang="en-US" sz="24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FMAbabld" pitchFamily="2" charset="0"/>
              </a:rPr>
              <a:t>² </a:t>
            </a:r>
            <a:r>
              <a:rPr lang="en-US" sz="2400" dirty="0" err="1">
                <a:latin typeface="FMAbabld" pitchFamily="2" charset="0"/>
              </a:rPr>
              <a:t>wdydr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iemhSula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wjYH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fkdfõ</a:t>
            </a:r>
            <a:r>
              <a:rPr lang="en-US" sz="2400" dirty="0">
                <a:latin typeface="FMAbabld" pitchFamily="2" charset="0"/>
              </a:rPr>
              <a:t>' </a:t>
            </a:r>
            <a:endParaRPr lang="en-US" sz="24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FMAbabld" pitchFamily="2" charset="0"/>
              </a:rPr>
              <a:t>² </a:t>
            </a:r>
            <a:r>
              <a:rPr lang="en-US" sz="2400" dirty="0" err="1">
                <a:latin typeface="FMAbabld" pitchFamily="2" charset="0"/>
              </a:rPr>
              <a:t>Y%u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wjYH;dj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wvq</a:t>
            </a:r>
            <a:r>
              <a:rPr lang="en-US" sz="2400" dirty="0">
                <a:latin typeface="FMAbabld" pitchFamily="2" charset="0"/>
              </a:rPr>
              <a:t> h' </a:t>
            </a:r>
            <a:endParaRPr lang="en-US" sz="24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FMAbabld" pitchFamily="2" charset="0"/>
              </a:rPr>
              <a:t>² </a:t>
            </a:r>
            <a:r>
              <a:rPr lang="en-US" sz="2400" dirty="0" err="1" smtClean="0">
                <a:latin typeface="FMAbabld" pitchFamily="2" charset="0"/>
              </a:rPr>
              <a:t>úfYaI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wjOdkhla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wjYH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fkdfõ</a:t>
            </a:r>
            <a:endParaRPr lang="en-US" sz="2400" dirty="0">
              <a:latin typeface="FMAbabld" pitchFamily="2" charset="0"/>
            </a:endParaRPr>
          </a:p>
          <a:p>
            <a:pPr marL="0" indent="0">
              <a:buNone/>
            </a:pPr>
            <a:endParaRPr lang="en-US" sz="2400" dirty="0" smtClean="0"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  <a:latin typeface="FMAbabld" pitchFamily="2" charset="0"/>
              </a:rPr>
              <a:t>wjdis</a:t>
            </a:r>
            <a:r>
              <a:rPr lang="en-US" sz="2800" dirty="0">
                <a:solidFill>
                  <a:srgbClr val="FF0000"/>
                </a:solidFill>
                <a:latin typeface="FMAbabld" pitchFamily="2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FMAbabld" pitchFamily="2" charset="0"/>
            </a:endParaRPr>
          </a:p>
          <a:p>
            <a:r>
              <a:rPr lang="en-US" sz="2400" dirty="0">
                <a:latin typeface="FMAbabld" pitchFamily="2" charset="0"/>
              </a:rPr>
              <a:t>i;=</a:t>
            </a:r>
            <a:r>
              <a:rPr lang="en-US" sz="2400" dirty="0" err="1">
                <a:latin typeface="FMAbabld" pitchFamily="2" charset="0"/>
              </a:rPr>
              <a:t>ka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wk</a:t>
            </a:r>
            <a:r>
              <a:rPr lang="en-US" sz="2400" dirty="0">
                <a:latin typeface="FMAbabld" pitchFamily="2" charset="0"/>
              </a:rPr>
              <a:t>;=</a:t>
            </a:r>
            <a:r>
              <a:rPr lang="en-US" sz="2400" dirty="0" err="1">
                <a:latin typeface="FMAbabld" pitchFamily="2" charset="0"/>
              </a:rPr>
              <a:t>rej,g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yd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frda.j,g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myiqfjka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f.dÿre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úh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yels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hs</a:t>
            </a:r>
            <a:endParaRPr lang="en-US" sz="2400" dirty="0" smtClean="0">
              <a:latin typeface="FMAbabld" pitchFamily="2" charset="0"/>
            </a:endParaRPr>
          </a:p>
          <a:p>
            <a:r>
              <a:rPr lang="en-US" sz="2400" dirty="0" err="1" smtClean="0">
                <a:latin typeface="FMAbabld" pitchFamily="2" charset="0"/>
              </a:rPr>
              <a:t>j.d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lr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we;s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fnda.j,g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fuu</a:t>
            </a:r>
            <a:r>
              <a:rPr lang="en-US" sz="2400" dirty="0">
                <a:latin typeface="FMAbabld" pitchFamily="2" charset="0"/>
              </a:rPr>
              <a:t> i;=</a:t>
            </a:r>
            <a:r>
              <a:rPr lang="en-US" sz="2400" dirty="0" err="1">
                <a:latin typeface="FMAbabld" pitchFamily="2" charset="0"/>
              </a:rPr>
              <a:t>kaf.ka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ydks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isÿ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úh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yels</a:t>
            </a:r>
            <a:r>
              <a:rPr lang="en-US" sz="2400" dirty="0">
                <a:latin typeface="FMAbabld" pitchFamily="2" charset="0"/>
              </a:rPr>
              <a:t> h' </a:t>
            </a:r>
            <a:endParaRPr lang="en-US" sz="2400" dirty="0" smtClean="0">
              <a:latin typeface="FMAbabld" pitchFamily="2" charset="0"/>
            </a:endParaRPr>
          </a:p>
          <a:p>
            <a:r>
              <a:rPr lang="en-US" sz="2400" dirty="0" err="1" smtClean="0">
                <a:latin typeface="FMAbabld" pitchFamily="2" charset="0"/>
              </a:rPr>
              <a:t>ks</a:t>
            </a:r>
            <a:r>
              <a:rPr lang="en-US" sz="2400" dirty="0">
                <a:latin typeface="FMAbabld" pitchFamily="2" charset="0"/>
              </a:rPr>
              <a:t>±,</a:t>
            </a:r>
            <a:r>
              <a:rPr lang="en-US" sz="2400" dirty="0" err="1">
                <a:latin typeface="FMAbabld" pitchFamily="2" charset="0"/>
              </a:rPr>
              <a:t>af,a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we;s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lrk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lsls</a:t>
            </a:r>
            <a:r>
              <a:rPr lang="en-US" sz="2400" dirty="0" smtClean="0">
                <a:latin typeface="FMAbabld" pitchFamily="2" charset="0"/>
              </a:rPr>
              <a:t>&lt;</a:t>
            </a:r>
            <a:r>
              <a:rPr lang="en-US" sz="2400" dirty="0" err="1" smtClean="0">
                <a:latin typeface="FMAbabld" pitchFamily="2" charset="0"/>
              </a:rPr>
              <a:t>shkaf.a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ì;a;r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tl</a:t>
            </a:r>
            <a:r>
              <a:rPr lang="en-US" sz="2400" dirty="0">
                <a:latin typeface="FMAbabld" pitchFamily="2" charset="0"/>
              </a:rPr>
              <a:t>;= </a:t>
            </a:r>
            <a:r>
              <a:rPr lang="en-US" sz="2400" dirty="0" err="1">
                <a:latin typeface="FMAbabld" pitchFamily="2" charset="0"/>
              </a:rPr>
              <a:t>lsÍu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wmyiq</a:t>
            </a:r>
            <a:r>
              <a:rPr lang="en-US" sz="2400" dirty="0">
                <a:latin typeface="FMAbabld" pitchFamily="2" charset="0"/>
              </a:rPr>
              <a:t> h'</a:t>
            </a:r>
          </a:p>
          <a:p>
            <a:r>
              <a:rPr lang="en-US" sz="2400" dirty="0" smtClean="0">
                <a:latin typeface="FMAbabld" pitchFamily="2" charset="0"/>
              </a:rPr>
              <a:t>i</a:t>
            </a:r>
            <a:r>
              <a:rPr lang="en-US" sz="2400" dirty="0">
                <a:latin typeface="FMAbabld" pitchFamily="2" charset="0"/>
              </a:rPr>
              <a:t>;=</a:t>
            </a:r>
            <a:r>
              <a:rPr lang="en-US" sz="2400" dirty="0" err="1">
                <a:latin typeface="FMAbabld" pitchFamily="2" charset="0"/>
              </a:rPr>
              <a:t>kag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iuyr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wjia:dj</a:t>
            </a:r>
            <a:r>
              <a:rPr lang="en-US" sz="2400" dirty="0">
                <a:latin typeface="FMAbabld" pitchFamily="2" charset="0"/>
              </a:rPr>
              <a:t>, § </a:t>
            </a:r>
            <a:r>
              <a:rPr lang="en-US" sz="2400" dirty="0" err="1" smtClean="0">
                <a:latin typeface="FMAbabld" pitchFamily="2" charset="0"/>
              </a:rPr>
              <a:t>iun</a:t>
            </a:r>
            <a:r>
              <a:rPr lang="en-US" sz="2400" dirty="0" smtClean="0">
                <a:latin typeface="FMAbabld" pitchFamily="2" charset="0"/>
              </a:rPr>
              <a:t>, </a:t>
            </a:r>
            <a:r>
              <a:rPr lang="en-US" sz="2400" dirty="0" err="1" smtClean="0">
                <a:latin typeface="FMAbabld" pitchFamily="2" charset="0"/>
              </a:rPr>
              <a:t>wdydr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fkd,eìh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yels</a:t>
            </a:r>
            <a:r>
              <a:rPr lang="en-US" sz="2400" dirty="0">
                <a:latin typeface="FMAbabld" pitchFamily="2" charset="0"/>
              </a:rPr>
              <a:t> h'</a:t>
            </a:r>
          </a:p>
          <a:p>
            <a:r>
              <a:rPr lang="en-US" sz="2400" dirty="0" err="1" smtClean="0">
                <a:latin typeface="FMAbabld" pitchFamily="2" charset="0"/>
              </a:rPr>
              <a:t>wdrlaIdj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yd</a:t>
            </a:r>
            <a:r>
              <a:rPr lang="en-US" sz="2400" dirty="0">
                <a:latin typeface="FMAbabld" pitchFamily="2" charset="0"/>
              </a:rPr>
              <a:t> /</a:t>
            </a:r>
            <a:r>
              <a:rPr lang="en-US" sz="2400" dirty="0" err="1">
                <a:latin typeface="FMAbabld" pitchFamily="2" charset="0"/>
              </a:rPr>
              <a:t>ljrKh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m%udKj;a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mrsos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fkd,eìh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yelsh</a:t>
            </a:r>
            <a:endParaRPr lang="en-US" sz="2400" dirty="0">
              <a:latin typeface="FMAbab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148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  <a:latin typeface="FMAbabld" pitchFamily="2" charset="0"/>
              </a:rPr>
              <a:t>wv</a:t>
            </a:r>
            <a:r>
              <a:rPr lang="en-US" sz="2800" dirty="0">
                <a:solidFill>
                  <a:srgbClr val="FF000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FMAbabld" pitchFamily="2" charset="0"/>
              </a:rPr>
              <a:t>ishqï</a:t>
            </a:r>
            <a:r>
              <a:rPr lang="en-US" sz="2800" dirty="0">
                <a:solidFill>
                  <a:srgbClr val="FF000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FMAbabld" pitchFamily="2" charset="0"/>
              </a:rPr>
              <a:t>l%uh</a:t>
            </a:r>
            <a:r>
              <a:rPr lang="en-US" sz="2800" dirty="0">
                <a:solidFill>
                  <a:srgbClr val="FF000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FMAbabld" pitchFamily="2" charset="0"/>
              </a:rPr>
              <a:t>fyj;a</a:t>
            </a:r>
            <a:r>
              <a:rPr lang="en-US" sz="2800" dirty="0">
                <a:solidFill>
                  <a:srgbClr val="FF000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FMAbabld" pitchFamily="2" charset="0"/>
              </a:rPr>
              <a:t>wv</a:t>
            </a:r>
            <a:r>
              <a:rPr lang="en-US" sz="2800" dirty="0">
                <a:solidFill>
                  <a:srgbClr val="FF0000"/>
                </a:solidFill>
                <a:latin typeface="FMAbabld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FMAbabld" pitchFamily="2" charset="0"/>
              </a:rPr>
              <a:t>ks</a:t>
            </a:r>
            <a:r>
              <a:rPr lang="en-US" sz="2800" dirty="0">
                <a:solidFill>
                  <a:srgbClr val="FF0000"/>
                </a:solidFill>
                <a:latin typeface="FMAbabld" pitchFamily="2" charset="0"/>
              </a:rPr>
              <a:t>±,s </a:t>
            </a:r>
            <a:r>
              <a:rPr lang="en-US" sz="2800" dirty="0" smtClean="0">
                <a:solidFill>
                  <a:srgbClr val="FF0000"/>
                </a:solidFill>
              </a:rPr>
              <a:t>Semi Intensive System</a:t>
            </a:r>
          </a:p>
          <a:p>
            <a:pPr marL="0" indent="0">
              <a:buNone/>
            </a:pPr>
            <a:r>
              <a:rPr lang="en-US" sz="2800" dirty="0" err="1">
                <a:latin typeface="FMAbabld" pitchFamily="2" charset="0"/>
              </a:rPr>
              <a:t>Èjd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ld,fha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smtClean="0">
                <a:latin typeface="FMAbabld" pitchFamily="2" charset="0"/>
              </a:rPr>
              <a:t>t&lt;</a:t>
            </a:r>
            <a:r>
              <a:rPr lang="en-US" sz="2800" dirty="0" err="1" smtClean="0">
                <a:latin typeface="FMAbabld" pitchFamily="2" charset="0"/>
              </a:rPr>
              <a:t>suyfka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wdydr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fidhd</a:t>
            </a:r>
            <a:r>
              <a:rPr lang="en-US" sz="2800" dirty="0">
                <a:latin typeface="FMAbabld" pitchFamily="2" charset="0"/>
              </a:rPr>
              <a:t> .</a:t>
            </a:r>
            <a:r>
              <a:rPr lang="en-US" sz="2800" dirty="0" err="1">
                <a:latin typeface="FMAbabld" pitchFamily="2" charset="0"/>
              </a:rPr>
              <a:t>ksñka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ks</a:t>
            </a:r>
            <a:r>
              <a:rPr lang="en-US" sz="2800" dirty="0">
                <a:latin typeface="FMAbabld" pitchFamily="2" charset="0"/>
              </a:rPr>
              <a:t>±,</a:t>
            </a:r>
            <a:r>
              <a:rPr lang="en-US" sz="2800" dirty="0" err="1">
                <a:latin typeface="FMAbabld" pitchFamily="2" charset="0"/>
              </a:rPr>
              <a:t>af,a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isàug</a:t>
            </a:r>
            <a:r>
              <a:rPr lang="en-US" sz="2800" dirty="0">
                <a:latin typeface="FMAbabld" pitchFamily="2" charset="0"/>
              </a:rPr>
              <a:t> i;=</a:t>
            </a:r>
            <a:r>
              <a:rPr lang="en-US" sz="2800" dirty="0" err="1">
                <a:latin typeface="FMAbabld" pitchFamily="2" charset="0"/>
              </a:rPr>
              <a:t>kag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bv</a:t>
            </a:r>
            <a:r>
              <a:rPr lang="en-US" sz="2800" dirty="0">
                <a:latin typeface="FMAbabld" pitchFamily="2" charset="0"/>
              </a:rPr>
              <a:t> ,</a:t>
            </a:r>
            <a:r>
              <a:rPr lang="en-US" sz="2800" dirty="0" err="1">
                <a:latin typeface="FMAbabld" pitchFamily="2" charset="0"/>
              </a:rPr>
              <a:t>nd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fok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w;r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rd;s%hg</a:t>
            </a:r>
            <a:r>
              <a:rPr lang="en-US" sz="2800" dirty="0">
                <a:latin typeface="FMAbabld" pitchFamily="2" charset="0"/>
              </a:rPr>
              <a:t> ,</a:t>
            </a:r>
            <a:r>
              <a:rPr lang="en-US" sz="2800" dirty="0" err="1">
                <a:latin typeface="FMAbabld" pitchFamily="2" charset="0"/>
              </a:rPr>
              <a:t>e.Su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msKsi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muKla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ksjdi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 smtClean="0">
                <a:latin typeface="FMAbabld" pitchFamily="2" charset="0"/>
              </a:rPr>
              <a:t>imhhs</a:t>
            </a:r>
            <a:endParaRPr lang="en-US" sz="2800" dirty="0" smtClean="0">
              <a:latin typeface="FMAbabld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B050"/>
              </a:solidFill>
              <a:latin typeface="FMAbabld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105" y="2667000"/>
            <a:ext cx="3810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20172"/>
            <a:ext cx="3276600" cy="218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755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wv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ishqï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l%ufha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jdis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FMAbabld" pitchFamily="2" charset="0"/>
              </a:rPr>
              <a:t>iy</a:t>
            </a:r>
            <a:r>
              <a:rPr lang="en-US" dirty="0">
                <a:solidFill>
                  <a:srgbClr val="00B050"/>
                </a:solidFill>
                <a:latin typeface="FMAbabld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FMAbabld" pitchFamily="2" charset="0"/>
              </a:rPr>
              <a:t>wjdis</a:t>
            </a:r>
            <a:endParaRPr lang="en-US" dirty="0" smtClean="0">
              <a:solidFill>
                <a:srgbClr val="00B050"/>
              </a:solidFill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FMAbabld" pitchFamily="2" charset="0"/>
              </a:rPr>
              <a:t>jdis</a:t>
            </a:r>
            <a:endParaRPr lang="en-US" sz="2800" dirty="0" smtClean="0">
              <a:solidFill>
                <a:srgbClr val="FF0000"/>
              </a:solidFill>
              <a:latin typeface="FMAbabld" pitchFamily="2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  <a:latin typeface="FMAbabld" pitchFamily="2" charset="0"/>
            </a:endParaRPr>
          </a:p>
          <a:p>
            <a:r>
              <a:rPr lang="en-US" sz="2400" dirty="0" err="1" smtClean="0">
                <a:latin typeface="FMAbabld" pitchFamily="2" charset="0"/>
              </a:rPr>
              <a:t>rd;S</a:t>
            </a:r>
            <a:r>
              <a:rPr lang="en-US" sz="2400" dirty="0">
                <a:latin typeface="FMAbabld" pitchFamily="2" charset="0"/>
              </a:rPr>
              <a:t>% </a:t>
            </a:r>
            <a:r>
              <a:rPr lang="en-US" sz="2400" dirty="0" err="1">
                <a:latin typeface="FMAbabld" pitchFamily="2" charset="0"/>
              </a:rPr>
              <a:t>ld,fha</a:t>
            </a:r>
            <a:r>
              <a:rPr lang="en-US" sz="2400" dirty="0">
                <a:latin typeface="FMAbabld" pitchFamily="2" charset="0"/>
              </a:rPr>
              <a:t> i;=</a:t>
            </a:r>
            <a:r>
              <a:rPr lang="en-US" sz="2400" dirty="0" err="1">
                <a:latin typeface="FMAbabld" pitchFamily="2" charset="0"/>
              </a:rPr>
              <a:t>kag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wdrlaIdj</a:t>
            </a:r>
            <a:r>
              <a:rPr lang="en-US" sz="2400" dirty="0">
                <a:latin typeface="FMAbabld" pitchFamily="2" charset="0"/>
              </a:rPr>
              <a:t> ,</a:t>
            </a:r>
            <a:r>
              <a:rPr lang="en-US" sz="2400" dirty="0" err="1">
                <a:latin typeface="FMAbabld" pitchFamily="2" charset="0"/>
              </a:rPr>
              <a:t>efí</a:t>
            </a:r>
            <a:r>
              <a:rPr lang="en-US" sz="2400" dirty="0">
                <a:latin typeface="FMAbabld" pitchFamily="2" charset="0"/>
              </a:rPr>
              <a:t>' </a:t>
            </a:r>
            <a:endParaRPr lang="en-US" sz="2400" dirty="0" smtClean="0">
              <a:latin typeface="FMAbabld" pitchFamily="2" charset="0"/>
            </a:endParaRPr>
          </a:p>
          <a:p>
            <a:r>
              <a:rPr lang="en-US" sz="2400" dirty="0" err="1" smtClean="0">
                <a:latin typeface="FMAbabld" pitchFamily="2" charset="0"/>
              </a:rPr>
              <a:t>wu;r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wdydr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imhk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ksid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ksIamdokh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jeä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fõ</a:t>
            </a:r>
            <a:r>
              <a:rPr lang="en-US" sz="2400" dirty="0">
                <a:latin typeface="FMAbabld" pitchFamily="2" charset="0"/>
              </a:rPr>
              <a:t>' </a:t>
            </a:r>
            <a:endParaRPr lang="en-US" sz="2400" dirty="0" smtClean="0">
              <a:latin typeface="FMAbabld" pitchFamily="2" charset="0"/>
            </a:endParaRPr>
          </a:p>
          <a:p>
            <a:r>
              <a:rPr lang="en-US" sz="2400" dirty="0" err="1" smtClean="0">
                <a:latin typeface="FMAbabld" pitchFamily="2" charset="0"/>
              </a:rPr>
              <a:t>i;a;aj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wmøjH</a:t>
            </a:r>
            <a:r>
              <a:rPr lang="en-US" sz="2400" dirty="0">
                <a:latin typeface="FMAbabld" pitchFamily="2" charset="0"/>
              </a:rPr>
              <a:t> /</a:t>
            </a:r>
            <a:r>
              <a:rPr lang="en-US" sz="2400" dirty="0" err="1">
                <a:latin typeface="FMAbabld" pitchFamily="2" charset="0"/>
              </a:rPr>
              <a:t>ia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lr</a:t>
            </a:r>
            <a:r>
              <a:rPr lang="en-US" sz="2400" dirty="0">
                <a:latin typeface="FMAbabld" pitchFamily="2" charset="0"/>
              </a:rPr>
              <a:t> .</a:t>
            </a:r>
            <a:r>
              <a:rPr lang="en-US" sz="2400" dirty="0" err="1">
                <a:latin typeface="FMAbabld" pitchFamily="2" charset="0"/>
              </a:rPr>
              <a:t>ekSug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myiq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 smtClean="0">
                <a:latin typeface="FMAbabld" pitchFamily="2" charset="0"/>
              </a:rPr>
              <a:t>fõ</a:t>
            </a:r>
            <a:endParaRPr lang="en-US" sz="2400" dirty="0" smtClean="0">
              <a:latin typeface="FMAbabld" pitchFamily="2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  <a:latin typeface="FMAbabld" pitchFamily="2" charset="0"/>
              </a:rPr>
              <a:t>wjdis</a:t>
            </a:r>
            <a:r>
              <a:rPr lang="en-US" sz="2800" dirty="0">
                <a:solidFill>
                  <a:srgbClr val="FF0000"/>
                </a:solidFill>
                <a:latin typeface="FMAbabld" pitchFamily="2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FMAbabld" pitchFamily="2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  <a:latin typeface="FMAbabld" pitchFamily="2" charset="0"/>
            </a:endParaRPr>
          </a:p>
          <a:p>
            <a:r>
              <a:rPr lang="en-US" sz="2400" dirty="0" err="1">
                <a:latin typeface="FMAbabld" pitchFamily="2" charset="0"/>
              </a:rPr>
              <a:t>ksjdi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iemhSug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uqo,a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jeh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fõ</a:t>
            </a:r>
            <a:r>
              <a:rPr lang="en-US" sz="2400" dirty="0">
                <a:latin typeface="FMAbabld" pitchFamily="2" charset="0"/>
              </a:rPr>
              <a:t>' </a:t>
            </a:r>
            <a:endParaRPr lang="en-US" sz="2400" dirty="0" smtClean="0">
              <a:latin typeface="FMAbabld" pitchFamily="2" charset="0"/>
            </a:endParaRPr>
          </a:p>
          <a:p>
            <a:r>
              <a:rPr lang="en-US" sz="2400" dirty="0" err="1" smtClean="0">
                <a:latin typeface="FMAbabld" pitchFamily="2" charset="0"/>
              </a:rPr>
              <a:t>ksjdi</a:t>
            </a:r>
            <a:r>
              <a:rPr lang="en-US" sz="2400" dirty="0" smtClean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msßisÿ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lsÍug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yd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kv;a</a:t>
            </a:r>
            <a:r>
              <a:rPr lang="en-US" sz="2400" dirty="0">
                <a:latin typeface="FMAbabld" pitchFamily="2" charset="0"/>
              </a:rPr>
              <a:t>;= </a:t>
            </a:r>
            <a:r>
              <a:rPr lang="en-US" sz="2400" dirty="0" err="1">
                <a:latin typeface="FMAbabld" pitchFamily="2" charset="0"/>
              </a:rPr>
              <a:t>lsÍug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Y%uh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wjYH</a:t>
            </a:r>
            <a:r>
              <a:rPr lang="en-US" sz="2400" dirty="0">
                <a:latin typeface="FMAbabld" pitchFamily="2" charset="0"/>
              </a:rPr>
              <a:t> </a:t>
            </a:r>
            <a:r>
              <a:rPr lang="en-US" sz="2400" dirty="0" err="1">
                <a:latin typeface="FMAbabld" pitchFamily="2" charset="0"/>
              </a:rPr>
              <a:t>fõ</a:t>
            </a:r>
            <a:r>
              <a:rPr lang="en-US" sz="2400" dirty="0">
                <a:latin typeface="FMAbabld" pitchFamily="2" charset="0"/>
              </a:rPr>
              <a:t>'</a:t>
            </a:r>
            <a:endParaRPr lang="en-US" sz="2400" dirty="0">
              <a:solidFill>
                <a:srgbClr val="FF0000"/>
              </a:solidFill>
              <a:latin typeface="FMAbab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24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FMAbabld" pitchFamily="2" charset="0"/>
              </a:rPr>
              <a:t>ishqï</a:t>
            </a:r>
            <a:r>
              <a:rPr lang="en-US" dirty="0">
                <a:solidFill>
                  <a:srgbClr val="FF0000"/>
                </a:solidFill>
                <a:latin typeface="FMAbabld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FMAbabld" pitchFamily="2" charset="0"/>
              </a:rPr>
              <a:t>l%uh</a:t>
            </a:r>
            <a:r>
              <a:rPr lang="en-US" dirty="0">
                <a:solidFill>
                  <a:srgbClr val="FF0000"/>
                </a:solidFill>
                <a:latin typeface="FMAbabld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Intensive System</a:t>
            </a:r>
            <a:endParaRPr lang="en-US" dirty="0" smtClean="0">
              <a:solidFill>
                <a:srgbClr val="FF0000"/>
              </a:solidFill>
              <a:latin typeface="FMAbabld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FMAbabld" pitchFamily="2" charset="0"/>
              </a:rPr>
              <a:t>fuu</a:t>
            </a:r>
            <a:r>
              <a:rPr lang="en-US" sz="2800" dirty="0" smtClean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l%ufha</a:t>
            </a:r>
            <a:r>
              <a:rPr lang="en-US" sz="2800" dirty="0">
                <a:latin typeface="FMAbabld" pitchFamily="2" charset="0"/>
              </a:rPr>
              <a:t> § i;=</a:t>
            </a:r>
            <a:r>
              <a:rPr lang="en-US" sz="2800" dirty="0" err="1">
                <a:latin typeface="FMAbabld" pitchFamily="2" charset="0"/>
              </a:rPr>
              <a:t>ka</a:t>
            </a:r>
            <a:r>
              <a:rPr lang="en-US" sz="2800" dirty="0">
                <a:latin typeface="FMAbabld" pitchFamily="2" charset="0"/>
              </a:rPr>
              <a:t> mQ¾K </a:t>
            </a:r>
            <a:r>
              <a:rPr lang="en-US" sz="2800" dirty="0" err="1">
                <a:latin typeface="FMAbabld" pitchFamily="2" charset="0"/>
              </a:rPr>
              <a:t>ld,Sk</a:t>
            </a:r>
            <a:r>
              <a:rPr lang="en-US" sz="2800" dirty="0">
                <a:latin typeface="FMAbabld" pitchFamily="2" charset="0"/>
              </a:rPr>
              <a:t> j </a:t>
            </a:r>
            <a:r>
              <a:rPr lang="en-US" sz="2800" dirty="0" err="1">
                <a:latin typeface="FMAbabld" pitchFamily="2" charset="0"/>
              </a:rPr>
              <a:t>ksjdi</a:t>
            </a:r>
            <a:r>
              <a:rPr lang="en-US" sz="2800" dirty="0">
                <a:latin typeface="FMAbabld" pitchFamily="2" charset="0"/>
              </a:rPr>
              <a:t> ;=&lt; </a:t>
            </a:r>
            <a:r>
              <a:rPr lang="en-US" sz="2800" dirty="0" err="1">
                <a:latin typeface="FMAbabld" pitchFamily="2" charset="0"/>
              </a:rPr>
              <a:t>we;s</a:t>
            </a:r>
            <a:r>
              <a:rPr lang="en-US" sz="2800" dirty="0">
                <a:latin typeface="FMAbabld" pitchFamily="2" charset="0"/>
              </a:rPr>
              <a:t> </a:t>
            </a:r>
            <a:r>
              <a:rPr lang="en-US" sz="2800" dirty="0" err="1">
                <a:latin typeface="FMAbabld" pitchFamily="2" charset="0"/>
              </a:rPr>
              <a:t>lrkq</a:t>
            </a:r>
            <a:r>
              <a:rPr lang="en-US" sz="2800" dirty="0">
                <a:latin typeface="FMAbabld" pitchFamily="2" charset="0"/>
              </a:rPr>
              <a:t> ,</a:t>
            </a:r>
            <a:r>
              <a:rPr lang="en-US" sz="2800" dirty="0" err="1" smtClean="0">
                <a:latin typeface="FMAbabld" pitchFamily="2" charset="0"/>
              </a:rPr>
              <a:t>efí</a:t>
            </a:r>
            <a:endParaRPr lang="en-US" sz="2800" dirty="0" smtClean="0">
              <a:latin typeface="FMAbabld" pitchFamily="2" charset="0"/>
            </a:endParaRPr>
          </a:p>
          <a:p>
            <a:pPr marL="0" indent="0">
              <a:buNone/>
            </a:pPr>
            <a:endParaRPr lang="en-US" dirty="0">
              <a:latin typeface="FMAbabld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547" y="2514600"/>
            <a:ext cx="3391475" cy="225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63258"/>
            <a:ext cx="3493870" cy="231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1596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</TotalTime>
  <Words>592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m%dfhda.sl ;dlaIK l=i,;d lDIsl¾uh 1.3 fldgi   f.dúfmd&lt; i;=ka we;s lsÍfï m%fhdack w;aolsuq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User</cp:lastModifiedBy>
  <cp:revision>15</cp:revision>
  <dcterms:created xsi:type="dcterms:W3CDTF">2021-06-02T08:18:25Z</dcterms:created>
  <dcterms:modified xsi:type="dcterms:W3CDTF">2021-06-14T07:32:51Z</dcterms:modified>
</cp:coreProperties>
</file>