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708" r:id="rId2"/>
    <p:sldMasterId id="2147483720" r:id="rId3"/>
  </p:sldMasterIdLst>
  <p:notesMasterIdLst>
    <p:notesMasterId r:id="rId9"/>
  </p:notesMasterIdLst>
  <p:sldIdLst>
    <p:sldId id="256" r:id="rId4"/>
    <p:sldId id="257" r:id="rId5"/>
    <p:sldId id="258" r:id="rId6"/>
    <p:sldId id="259" r:id="rId7"/>
    <p:sldId id="260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FF33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1446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DEA682-EFA9-4CAC-A245-2C0303F4184F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AB5774-2D6A-40C1-A6B7-4F001FECB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081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AB5774-2D6A-40C1-A6B7-4F001FECBA0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1724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A7C8F-09FD-4B2A-B78F-C08F5396FBAF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C6E1F-4211-4C9A-98EE-7E696A06C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130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A7C8F-09FD-4B2A-B78F-C08F5396FBAF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C6E1F-4211-4C9A-98EE-7E696A06C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579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A7C8F-09FD-4B2A-B78F-C08F5396FBAF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C6E1F-4211-4C9A-98EE-7E696A06C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2737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A7C8F-09FD-4B2A-B78F-C08F5396FBAF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C6E1F-4211-4C9A-98EE-7E696A06C0E1}" type="slidenum">
              <a:rPr lang="en-US" smtClean="0"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A7C8F-09FD-4B2A-B78F-C08F5396FBAF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C6E1F-4211-4C9A-98EE-7E696A06C0E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A7C8F-09FD-4B2A-B78F-C08F5396FBAF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E3EC6E1F-4211-4C9A-98EE-7E696A06C0E1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A7C8F-09FD-4B2A-B78F-C08F5396FBAF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C6E1F-4211-4C9A-98EE-7E696A06C0E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A7C8F-09FD-4B2A-B78F-C08F5396FBAF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C6E1F-4211-4C9A-98EE-7E696A06C0E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A7C8F-09FD-4B2A-B78F-C08F5396FBAF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C6E1F-4211-4C9A-98EE-7E696A06C0E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A7C8F-09FD-4B2A-B78F-C08F5396FBAF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C6E1F-4211-4C9A-98EE-7E696A06C0E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A7C8F-09FD-4B2A-B78F-C08F5396FBAF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C6E1F-4211-4C9A-98EE-7E696A06C0E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A7C8F-09FD-4B2A-B78F-C08F5396FBAF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C6E1F-4211-4C9A-98EE-7E696A06C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6691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A7C8F-09FD-4B2A-B78F-C08F5396FBAF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C6E1F-4211-4C9A-98EE-7E696A06C0E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A7C8F-09FD-4B2A-B78F-C08F5396FBAF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C6E1F-4211-4C9A-98EE-7E696A06C0E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A7C8F-09FD-4B2A-B78F-C08F5396FBAF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C6E1F-4211-4C9A-98EE-7E696A06C0E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A7C8F-09FD-4B2A-B78F-C08F5396FBAF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C6E1F-4211-4C9A-98EE-7E696A06C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4137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A7C8F-09FD-4B2A-B78F-C08F5396FBAF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C6E1F-4211-4C9A-98EE-7E696A06C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83050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A7C8F-09FD-4B2A-B78F-C08F5396FBAF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C6E1F-4211-4C9A-98EE-7E696A06C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8582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A7C8F-09FD-4B2A-B78F-C08F5396FBAF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C6E1F-4211-4C9A-98EE-7E696A06C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4115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A7C8F-09FD-4B2A-B78F-C08F5396FBAF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C6E1F-4211-4C9A-98EE-7E696A06C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22752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A7C8F-09FD-4B2A-B78F-C08F5396FBAF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C6E1F-4211-4C9A-98EE-7E696A06C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84818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A7C8F-09FD-4B2A-B78F-C08F5396FBAF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C6E1F-4211-4C9A-98EE-7E696A06C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329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A7C8F-09FD-4B2A-B78F-C08F5396FBAF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C6E1F-4211-4C9A-98EE-7E696A06C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87945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A7C8F-09FD-4B2A-B78F-C08F5396FBAF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C6E1F-4211-4C9A-98EE-7E696A06C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8808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A7C8F-09FD-4B2A-B78F-C08F5396FBAF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C6E1F-4211-4C9A-98EE-7E696A06C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9759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A7C8F-09FD-4B2A-B78F-C08F5396FBAF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C6E1F-4211-4C9A-98EE-7E696A06C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2427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A7C8F-09FD-4B2A-B78F-C08F5396FBAF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C6E1F-4211-4C9A-98EE-7E696A06C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058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A7C8F-09FD-4B2A-B78F-C08F5396FBAF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C6E1F-4211-4C9A-98EE-7E696A06C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403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A7C8F-09FD-4B2A-B78F-C08F5396FBAF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C6E1F-4211-4C9A-98EE-7E696A06C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289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A7C8F-09FD-4B2A-B78F-C08F5396FBAF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C6E1F-4211-4C9A-98EE-7E696A06C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004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A7C8F-09FD-4B2A-B78F-C08F5396FBAF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C6E1F-4211-4C9A-98EE-7E696A06C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919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A7C8F-09FD-4B2A-B78F-C08F5396FBAF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C6E1F-4211-4C9A-98EE-7E696A06C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932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A7C8F-09FD-4B2A-B78F-C08F5396FBAF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C6E1F-4211-4C9A-98EE-7E696A06C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984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0A7C8F-09FD-4B2A-B78F-C08F5396FBAF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EC6E1F-4211-4C9A-98EE-7E696A06C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8457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90A7C8F-09FD-4B2A-B78F-C08F5396FBAF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3EC6E1F-4211-4C9A-98EE-7E696A06C0E1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0A7C8F-09FD-4B2A-B78F-C08F5396FBAF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EC6E1F-4211-4C9A-98EE-7E696A06C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734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0" y="457200"/>
            <a:ext cx="4191000" cy="12192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Arial Rounded MT Bold" pitchFamily="34" charset="0"/>
              </a:rPr>
              <a:t>EASY ENGLISH</a:t>
            </a:r>
            <a:br>
              <a:rPr lang="en-US" b="1" dirty="0" smtClean="0">
                <a:solidFill>
                  <a:srgbClr val="FF0000"/>
                </a:solidFill>
                <a:latin typeface="Arial Rounded MT Bold" pitchFamily="34" charset="0"/>
              </a:rPr>
            </a:br>
            <a:r>
              <a:rPr lang="en-US" b="1" dirty="0" smtClean="0">
                <a:solidFill>
                  <a:srgbClr val="FF0000"/>
                </a:solidFill>
                <a:latin typeface="Arial Rounded MT Bold" pitchFamily="34" charset="0"/>
              </a:rPr>
              <a:t>GRADE - 8</a:t>
            </a:r>
            <a:endParaRPr lang="en-US" b="1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191000"/>
            <a:ext cx="7848600" cy="914400"/>
          </a:xfrm>
        </p:spPr>
        <p:txBody>
          <a:bodyPr>
            <a:normAutofit fontScale="25000" lnSpcReduction="20000"/>
          </a:bodyPr>
          <a:lstStyle/>
          <a:p>
            <a:r>
              <a:rPr lang="en-US" sz="12800" b="1" dirty="0" smtClean="0">
                <a:solidFill>
                  <a:srgbClr val="C00000"/>
                </a:solidFill>
                <a:latin typeface="Aparajita" pitchFamily="34" charset="0"/>
                <a:cs typeface="Aparajita" pitchFamily="34" charset="0"/>
              </a:rPr>
              <a:t>ZONAL EDUCATION OFFICE – EMBILIPITIYA</a:t>
            </a:r>
          </a:p>
          <a:p>
            <a:r>
              <a:rPr lang="en-US" sz="6400" dirty="0" smtClean="0"/>
              <a:t>                                                                                                         </a:t>
            </a:r>
            <a:r>
              <a:rPr lang="en-US" sz="6400" dirty="0" smtClean="0">
                <a:solidFill>
                  <a:schemeClr val="bg1">
                    <a:lumMod val="10000"/>
                  </a:schemeClr>
                </a:solidFill>
              </a:rPr>
              <a:t>Prepared by – Ms D.A.N.Lakmali</a:t>
            </a:r>
          </a:p>
          <a:p>
            <a:r>
              <a:rPr lang="en-US" sz="6400" dirty="0" smtClean="0">
                <a:solidFill>
                  <a:schemeClr val="bg1">
                    <a:lumMod val="10000"/>
                  </a:schemeClr>
                </a:solidFill>
              </a:rPr>
              <a:t>                                                                                                                   R/</a:t>
            </a:r>
            <a:r>
              <a:rPr lang="en-US" sz="6400" dirty="0" err="1" smtClean="0">
                <a:solidFill>
                  <a:schemeClr val="bg1">
                    <a:lumMod val="10000"/>
                  </a:schemeClr>
                </a:solidFill>
              </a:rPr>
              <a:t>Emb</a:t>
            </a:r>
            <a:r>
              <a:rPr lang="en-US" sz="6400" dirty="0" smtClean="0">
                <a:solidFill>
                  <a:schemeClr val="bg1">
                    <a:lumMod val="10000"/>
                  </a:schemeClr>
                </a:solidFill>
              </a:rPr>
              <a:t>/ Mulendiyawala M.V</a:t>
            </a:r>
            <a:r>
              <a:rPr lang="en-US" sz="6400" dirty="0" smtClean="0">
                <a:solidFill>
                  <a:srgbClr val="C00000"/>
                </a:solidFill>
              </a:rPr>
              <a:t>.</a:t>
            </a:r>
            <a:endParaRPr lang="en-US" sz="6400" dirty="0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676400"/>
            <a:ext cx="3276600" cy="23622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9667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19200" y="228600"/>
            <a:ext cx="5943600" cy="1143000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>
                <a:solidFill>
                  <a:srgbClr val="0070C0"/>
                </a:solidFill>
                <a:latin typeface="Baskerville Old Face" pitchFamily="18" charset="0"/>
              </a:rPr>
              <a:t>UNIT -03</a:t>
            </a:r>
            <a:br>
              <a:rPr lang="en-US" sz="4000" b="1" dirty="0" smtClean="0">
                <a:solidFill>
                  <a:srgbClr val="0070C0"/>
                </a:solidFill>
                <a:latin typeface="Baskerville Old Face" pitchFamily="18" charset="0"/>
              </a:rPr>
            </a:br>
            <a:r>
              <a:rPr lang="en-US" sz="4000" b="1" dirty="0" smtClean="0">
                <a:solidFill>
                  <a:srgbClr val="0070C0"/>
                </a:solidFill>
                <a:latin typeface="Baskerville Old Face" pitchFamily="18" charset="0"/>
              </a:rPr>
              <a:t>LET’S BE CONSIDERATE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4267200"/>
            <a:ext cx="6629400" cy="1752600"/>
          </a:xfrm>
        </p:spPr>
        <p:txBody>
          <a:bodyPr/>
          <a:lstStyle/>
          <a:p>
            <a:pPr marL="0" indent="0">
              <a:buNone/>
            </a:pPr>
            <a:r>
              <a:rPr lang="en-US" sz="2800" b="1" dirty="0" smtClean="0">
                <a:solidFill>
                  <a:srgbClr val="002060"/>
                </a:solidFill>
                <a:latin typeface="Baskerville Old Face" pitchFamily="18" charset="0"/>
              </a:rPr>
              <a:t>Activity 3.1, 3.2</a:t>
            </a:r>
          </a:p>
          <a:p>
            <a:pPr marL="0" indent="0">
              <a:buNone/>
            </a:pPr>
            <a:r>
              <a:rPr lang="en-US" sz="2800" b="1" dirty="0" smtClean="0">
                <a:solidFill>
                  <a:srgbClr val="002060"/>
                </a:solidFill>
                <a:latin typeface="Baskerville Old Face" pitchFamily="18" charset="0"/>
              </a:rPr>
              <a:t>Competency Level – 5.2 Extracts specific information from various types of simple text</a:t>
            </a:r>
            <a:r>
              <a:rPr lang="en-US" b="1" dirty="0" smtClean="0">
                <a:solidFill>
                  <a:srgbClr val="002060"/>
                </a:solidFill>
                <a:latin typeface="Baskerville Old Face" pitchFamily="18" charset="0"/>
              </a:rPr>
              <a:t>.   </a:t>
            </a:r>
            <a:endParaRPr lang="en-US" b="1" dirty="0">
              <a:solidFill>
                <a:srgbClr val="002060"/>
              </a:solidFill>
              <a:latin typeface="Baskerville Old Face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883" b="13057"/>
          <a:stretch/>
        </p:blipFill>
        <p:spPr>
          <a:xfrm>
            <a:off x="5181600" y="1556825"/>
            <a:ext cx="3124200" cy="2667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556825"/>
            <a:ext cx="3429000" cy="24817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00326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76200"/>
            <a:ext cx="3124200" cy="304800"/>
          </a:xfrm>
        </p:spPr>
        <p:txBody>
          <a:bodyPr>
            <a:normAutofit fontScale="90000"/>
          </a:bodyPr>
          <a:lstStyle/>
          <a:p>
            <a:r>
              <a:rPr lang="en-US" sz="2000" b="1" dirty="0" smtClean="0">
                <a:solidFill>
                  <a:srgbClr val="FF3300"/>
                </a:solidFill>
                <a:latin typeface="Aharoni" pitchFamily="2" charset="-79"/>
                <a:cs typeface="Aharoni" pitchFamily="2" charset="-79"/>
              </a:rPr>
              <a:t>Circle the correct answer</a:t>
            </a:r>
            <a:r>
              <a:rPr lang="en-US" sz="2000" dirty="0" smtClean="0">
                <a:solidFill>
                  <a:srgbClr val="FF3300"/>
                </a:solidFill>
                <a:latin typeface="Comic Sans MS" pitchFamily="66" charset="0"/>
              </a:rPr>
              <a:t>. </a:t>
            </a:r>
            <a:endParaRPr lang="en-US" sz="2000" dirty="0">
              <a:solidFill>
                <a:srgbClr val="FF3300"/>
              </a:solidFill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609600"/>
            <a:ext cx="8534400" cy="6096000"/>
          </a:xfrm>
        </p:spPr>
        <p:txBody>
          <a:bodyPr>
            <a:noAutofit/>
          </a:bodyPr>
          <a:lstStyle/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sz="1600" dirty="0" smtClean="0">
                <a:solidFill>
                  <a:srgbClr val="C00000"/>
                </a:solidFill>
              </a:rPr>
              <a:t>Where are Rusiru,his mother and an old lady?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smtClean="0">
                <a:solidFill>
                  <a:schemeClr val="tx2"/>
                </a:solidFill>
              </a:rPr>
              <a:t>    (a) At the railway station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smtClean="0">
                <a:solidFill>
                  <a:schemeClr val="tx2"/>
                </a:solidFill>
              </a:rPr>
              <a:t>           (</a:t>
            </a:r>
            <a:r>
              <a:rPr lang="en-US" sz="1600" dirty="0">
                <a:solidFill>
                  <a:schemeClr val="tx2"/>
                </a:solidFill>
              </a:rPr>
              <a:t>b) At the bus halt.</a:t>
            </a:r>
            <a:endParaRPr lang="en-US" sz="1600" dirty="0" smtClean="0">
              <a:solidFill>
                <a:schemeClr val="tx2"/>
              </a:solidFill>
            </a:endParaRPr>
          </a:p>
          <a:p>
            <a:pPr marL="514350" indent="-514350">
              <a:lnSpc>
                <a:spcPct val="120000"/>
              </a:lnSpc>
              <a:buAutoNum type="arabicPeriod" startAt="2"/>
            </a:pPr>
            <a:r>
              <a:rPr lang="en-US" sz="1600" dirty="0" smtClean="0">
                <a:solidFill>
                  <a:srgbClr val="C00000"/>
                </a:solidFill>
              </a:rPr>
              <a:t>Is there an old lady behind Rusiru?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smtClean="0">
                <a:solidFill>
                  <a:schemeClr val="tx2"/>
                </a:solidFill>
              </a:rPr>
              <a:t>    (a) yes                             (</a:t>
            </a:r>
            <a:r>
              <a:rPr lang="en-US" sz="1600" dirty="0">
                <a:solidFill>
                  <a:schemeClr val="tx2"/>
                </a:solidFill>
              </a:rPr>
              <a:t>b) no</a:t>
            </a:r>
          </a:p>
          <a:p>
            <a:pPr marL="514350" indent="-514350">
              <a:lnSpc>
                <a:spcPct val="120000"/>
              </a:lnSpc>
              <a:buAutoNum type="arabicPeriod" startAt="3"/>
            </a:pPr>
            <a:r>
              <a:rPr lang="en-US" sz="1600" dirty="0" smtClean="0">
                <a:solidFill>
                  <a:srgbClr val="C00000"/>
                </a:solidFill>
              </a:rPr>
              <a:t>Who will get on to the bus first?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smtClean="0">
                <a:solidFill>
                  <a:schemeClr val="tx2"/>
                </a:solidFill>
              </a:rPr>
              <a:t>     (a) The old lady             (b) Rusiru</a:t>
            </a:r>
          </a:p>
          <a:p>
            <a:pPr marL="514350" indent="-514350">
              <a:lnSpc>
                <a:spcPct val="120000"/>
              </a:lnSpc>
              <a:buAutoNum type="arabicPeriod" startAt="4"/>
            </a:pPr>
            <a:r>
              <a:rPr lang="en-US" sz="1600" dirty="0" smtClean="0">
                <a:solidFill>
                  <a:srgbClr val="C00000"/>
                </a:solidFill>
              </a:rPr>
              <a:t>Where is the old lady going?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600" dirty="0"/>
              <a:t> </a:t>
            </a:r>
            <a:r>
              <a:rPr lang="en-US" sz="1600" dirty="0" smtClean="0"/>
              <a:t>     </a:t>
            </a:r>
            <a:r>
              <a:rPr lang="en-US" sz="1600" dirty="0" smtClean="0">
                <a:solidFill>
                  <a:schemeClr val="tx2"/>
                </a:solidFill>
              </a:rPr>
              <a:t>(a) to temple                 (b) to hospital</a:t>
            </a:r>
          </a:p>
          <a:p>
            <a:pPr marL="514350" indent="-514350">
              <a:lnSpc>
                <a:spcPct val="120000"/>
              </a:lnSpc>
              <a:buAutoNum type="arabicPeriod" startAt="5"/>
            </a:pPr>
            <a:r>
              <a:rPr lang="en-US" sz="1600" dirty="0" smtClean="0">
                <a:solidFill>
                  <a:srgbClr val="C00000"/>
                </a:solidFill>
              </a:rPr>
              <a:t>Who helped Rusiru’s mother to take the bag in to the bus?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600" dirty="0" smtClean="0">
                <a:solidFill>
                  <a:schemeClr val="tx2"/>
                </a:solidFill>
              </a:rPr>
              <a:t>      (a) The bus driver          (b) the bus conductor</a:t>
            </a:r>
          </a:p>
          <a:p>
            <a:pPr marL="514350" indent="-514350">
              <a:lnSpc>
                <a:spcPct val="120000"/>
              </a:lnSpc>
              <a:buAutoNum type="arabicPeriod" startAt="6"/>
            </a:pPr>
            <a:r>
              <a:rPr lang="en-US" sz="1600" dirty="0" smtClean="0">
                <a:solidFill>
                  <a:srgbClr val="C00000"/>
                </a:solidFill>
              </a:rPr>
              <a:t>Where are Rusiru and his mother going?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600" dirty="0" smtClean="0">
                <a:solidFill>
                  <a:schemeClr val="tx2"/>
                </a:solidFill>
              </a:rPr>
              <a:t>       (a) to hospital               (b) to fair</a:t>
            </a:r>
          </a:p>
          <a:p>
            <a:pPr marL="514350" indent="-514350">
              <a:lnSpc>
                <a:spcPct val="120000"/>
              </a:lnSpc>
              <a:buAutoNum type="arabicPeriod" startAt="7"/>
            </a:pPr>
            <a:r>
              <a:rPr lang="en-US" sz="1600" dirty="0" smtClean="0">
                <a:solidFill>
                  <a:srgbClr val="C00000"/>
                </a:solidFill>
              </a:rPr>
              <a:t>Why is the old lady going to the hospital?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600" dirty="0" smtClean="0">
                <a:solidFill>
                  <a:schemeClr val="tx2"/>
                </a:solidFill>
              </a:rPr>
              <a:t>       (a) because she wanted to visit a patient.  (b) because she wanted to see a doctor</a:t>
            </a:r>
          </a:p>
          <a:p>
            <a:pPr marL="514350" indent="-514350">
              <a:lnSpc>
                <a:spcPct val="120000"/>
              </a:lnSpc>
              <a:buAutoNum type="arabicPeriod" startAt="8"/>
            </a:pPr>
            <a:r>
              <a:rPr lang="en-US" sz="1600" dirty="0" smtClean="0">
                <a:solidFill>
                  <a:srgbClr val="C00000"/>
                </a:solidFill>
              </a:rPr>
              <a:t>Why is Rusiru going to the hospital?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600" dirty="0" smtClean="0">
                <a:solidFill>
                  <a:schemeClr val="tx2"/>
                </a:solidFill>
              </a:rPr>
              <a:t>      (a) because his father was admitted to the hospital              (b) because his brother was   admitted                                                         to    the hospital</a:t>
            </a:r>
            <a:endParaRPr lang="en-US" sz="1600" dirty="0" smtClean="0">
              <a:solidFill>
                <a:schemeClr val="tx2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1800" dirty="0"/>
              <a:t> </a:t>
            </a:r>
            <a:r>
              <a:rPr lang="en-US" sz="1800" dirty="0" smtClean="0"/>
              <a:t> </a:t>
            </a:r>
            <a:r>
              <a:rPr lang="en-US" sz="1800" dirty="0" smtClean="0"/>
              <a:t>                     </a:t>
            </a:r>
            <a:endParaRPr lang="en-US" sz="1800" dirty="0" smtClean="0"/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endParaRPr lang="en-US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609600"/>
            <a:ext cx="2590800" cy="24384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06357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457200"/>
            <a:ext cx="5181600" cy="533400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Match the utterances in A with B</a:t>
            </a:r>
            <a:endParaRPr lang="en-US" sz="28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3917907"/>
              </p:ext>
            </p:extLst>
          </p:nvPr>
        </p:nvGraphicFramePr>
        <p:xfrm>
          <a:off x="609600" y="1981200"/>
          <a:ext cx="7696200" cy="3601720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3886200"/>
                <a:gridCol w="3810000"/>
              </a:tblGrid>
              <a:tr h="483319">
                <a:tc>
                  <a:txBody>
                    <a:bodyPr/>
                    <a:lstStyle/>
                    <a:p>
                      <a:r>
                        <a:rPr lang="en-US" dirty="0" smtClean="0"/>
                        <a:t>A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834222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Thank you very much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Thank you for being such a kind boy</a:t>
                      </a:r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.</a:t>
                      </a:r>
                      <a:endParaRPr lang="en-US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483319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I’m sorry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You’re welcome</a:t>
                      </a:r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.</a:t>
                      </a:r>
                      <a:endParaRPr lang="en-US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483319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Can I help you with the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</a:rPr>
                        <a:t> bag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That’s okay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483319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Shall I offer you my seat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Oh!  I’m sorry to hear that.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834222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My father was admitted to the hospital.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Yes thank  you very much</a:t>
                      </a:r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.</a:t>
                      </a:r>
                      <a:endParaRPr lang="en-US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533400"/>
            <a:ext cx="1752600" cy="1143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1340479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lgConfetti">
          <a:fgClr>
            <a:schemeClr val="tx1">
              <a:lumMod val="95000"/>
            </a:schemeClr>
          </a:fgClr>
          <a:bgClr>
            <a:srgbClr val="00B0F0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990600"/>
            <a:ext cx="6934200" cy="4648199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904205239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Custom 7">
      <a:dk1>
        <a:srgbClr val="FCD9D3"/>
      </a:dk1>
      <a:lt1>
        <a:srgbClr val="0D78C9"/>
      </a:lt1>
      <a:dk2>
        <a:srgbClr val="FFB279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155</TotalTime>
  <Words>299</Words>
  <Application>Microsoft Office PowerPoint</Application>
  <PresentationFormat>On-screen Show (4:3)</PresentationFormat>
  <Paragraphs>39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Office Theme</vt:lpstr>
      <vt:lpstr>Apex</vt:lpstr>
      <vt:lpstr>1_Office Theme</vt:lpstr>
      <vt:lpstr>EASY ENGLISH GRADE - 8</vt:lpstr>
      <vt:lpstr>UNIT -03 LET’S BE CONSIDERATE.</vt:lpstr>
      <vt:lpstr>Circle the correct answer. </vt:lpstr>
      <vt:lpstr>Match the utterances in A with B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EASY ENGLISH GRADE - 8</dc:title>
  <dc:creator>MY PLUS</dc:creator>
  <cp:lastModifiedBy>MY PLUS</cp:lastModifiedBy>
  <cp:revision>33</cp:revision>
  <dcterms:created xsi:type="dcterms:W3CDTF">2021-01-03T04:12:37Z</dcterms:created>
  <dcterms:modified xsi:type="dcterms:W3CDTF">2021-01-08T10:45:27Z</dcterms:modified>
</cp:coreProperties>
</file>