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720" r:id="rId3"/>
  </p:sldMasterIdLst>
  <p:notesMasterIdLst>
    <p:notesMasterId r:id="rId9"/>
  </p:notesMasterIdLst>
  <p:sldIdLst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EA682-EFA9-4CAC-A245-2C0303F4184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B5774-2D6A-40C1-A6B7-4F001FECB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B5774-2D6A-40C1-A6B7-4F001FECBA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7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7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73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69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137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305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582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11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275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8481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2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794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808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759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427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5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0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8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04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1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3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8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45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A7C8F-09FD-4B2A-B78F-C08F5396FBAF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C6E1F-4211-4C9A-98EE-7E696A06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3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457200"/>
            <a:ext cx="41910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EASY ENGLISH</a:t>
            </a:r>
            <a:b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GRADE - 8</a:t>
            </a:r>
            <a:endParaRPr lang="en-US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91000"/>
            <a:ext cx="7848600" cy="914400"/>
          </a:xfrm>
        </p:spPr>
        <p:txBody>
          <a:bodyPr>
            <a:normAutofit fontScale="25000" lnSpcReduction="20000"/>
          </a:bodyPr>
          <a:lstStyle/>
          <a:p>
            <a:r>
              <a:rPr lang="en-US" sz="12800" b="1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ZONAL EDUCATION OFFICE – EMBILIPITIYA</a:t>
            </a:r>
          </a:p>
          <a:p>
            <a:r>
              <a:rPr lang="en-US" sz="6400" dirty="0" smtClean="0"/>
              <a:t>                                                                                                         </a:t>
            </a:r>
            <a:r>
              <a:rPr lang="en-US" sz="6400" dirty="0" smtClean="0">
                <a:solidFill>
                  <a:schemeClr val="bg1">
                    <a:lumMod val="10000"/>
                  </a:schemeClr>
                </a:solidFill>
              </a:rPr>
              <a:t>Prepared by – Ms D.A.N.Lakmali</a:t>
            </a:r>
          </a:p>
          <a:p>
            <a:r>
              <a:rPr lang="en-US" sz="6400" dirty="0" smtClean="0">
                <a:solidFill>
                  <a:schemeClr val="bg1">
                    <a:lumMod val="10000"/>
                  </a:schemeClr>
                </a:solidFill>
              </a:rPr>
              <a:t>                                                                                                                   R/</a:t>
            </a:r>
            <a:r>
              <a:rPr lang="en-US" sz="6400" dirty="0" err="1" smtClean="0">
                <a:solidFill>
                  <a:schemeClr val="bg1">
                    <a:lumMod val="10000"/>
                  </a:schemeClr>
                </a:solidFill>
              </a:rPr>
              <a:t>Emb</a:t>
            </a:r>
            <a:r>
              <a:rPr lang="en-US" sz="6400" dirty="0" smtClean="0">
                <a:solidFill>
                  <a:schemeClr val="bg1">
                    <a:lumMod val="10000"/>
                  </a:schemeClr>
                </a:solidFill>
              </a:rPr>
              <a:t>/ Mulendiyawala M.V</a:t>
            </a:r>
            <a:r>
              <a:rPr lang="en-US" sz="6400" dirty="0" smtClean="0">
                <a:solidFill>
                  <a:srgbClr val="C00000"/>
                </a:solidFill>
              </a:rPr>
              <a:t>.</a:t>
            </a:r>
            <a:endParaRPr lang="en-US" sz="64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676400"/>
            <a:ext cx="3276600" cy="2362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966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28600"/>
            <a:ext cx="5943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Baskerville Old Face" pitchFamily="18" charset="0"/>
              </a:rPr>
              <a:t>UNIT -03</a:t>
            </a:r>
            <a:br>
              <a:rPr lang="en-US" sz="4000" b="1" dirty="0" smtClean="0">
                <a:solidFill>
                  <a:srgbClr val="0070C0"/>
                </a:solidFill>
                <a:latin typeface="Baskerville Old Face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Baskerville Old Face" pitchFamily="18" charset="0"/>
              </a:rPr>
              <a:t>LET’S BE CONSIDERATE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4267200"/>
            <a:ext cx="6629400" cy="17526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Baskerville Old Face" pitchFamily="18" charset="0"/>
              </a:rPr>
              <a:t>Activity 3.1, 3.2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Baskerville Old Face" pitchFamily="18" charset="0"/>
              </a:rPr>
              <a:t>Competency Level – 5.2 Extracts specific information from various types of simple text</a:t>
            </a:r>
            <a:r>
              <a:rPr lang="en-US" b="1" dirty="0" smtClean="0">
                <a:solidFill>
                  <a:srgbClr val="002060"/>
                </a:solidFill>
                <a:latin typeface="Baskerville Old Face" pitchFamily="18" charset="0"/>
              </a:rPr>
              <a:t>.   </a:t>
            </a:r>
            <a:endParaRPr lang="en-US" b="1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83" b="13057"/>
          <a:stretch/>
        </p:blipFill>
        <p:spPr>
          <a:xfrm>
            <a:off x="5181600" y="1556825"/>
            <a:ext cx="312420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56825"/>
            <a:ext cx="3429000" cy="24817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00326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76200"/>
            <a:ext cx="3124200" cy="304800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rgbClr val="FF3300"/>
                </a:solidFill>
                <a:latin typeface="Aharoni" pitchFamily="2" charset="-79"/>
                <a:cs typeface="Aharoni" pitchFamily="2" charset="-79"/>
              </a:rPr>
              <a:t>Circle the correct answer</a:t>
            </a:r>
            <a:r>
              <a:rPr lang="en-US" sz="2000" dirty="0" smtClean="0">
                <a:solidFill>
                  <a:srgbClr val="FF3300"/>
                </a:solidFill>
                <a:latin typeface="Comic Sans MS" pitchFamily="66" charset="0"/>
              </a:rPr>
              <a:t>. </a:t>
            </a:r>
            <a:endParaRPr lang="en-US" sz="2000" dirty="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534400" cy="6096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C00000"/>
                </a:solidFill>
              </a:rPr>
              <a:t>Where are Rusiru,his mother and an old lady?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smtClean="0">
                <a:solidFill>
                  <a:schemeClr val="tx2"/>
                </a:solidFill>
              </a:rPr>
              <a:t>    (a) At the railway station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smtClean="0">
                <a:solidFill>
                  <a:schemeClr val="tx2"/>
                </a:solidFill>
              </a:rPr>
              <a:t>           (</a:t>
            </a:r>
            <a:r>
              <a:rPr lang="en-US" sz="1600" dirty="0">
                <a:solidFill>
                  <a:schemeClr val="tx2"/>
                </a:solidFill>
              </a:rPr>
              <a:t>b) At the bus halt.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 startAt="2"/>
            </a:pPr>
            <a:r>
              <a:rPr lang="en-US" sz="1600" dirty="0" smtClean="0">
                <a:solidFill>
                  <a:srgbClr val="C00000"/>
                </a:solidFill>
              </a:rPr>
              <a:t>Is there an old lady behind Rusiru?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smtClean="0">
                <a:solidFill>
                  <a:schemeClr val="tx2"/>
                </a:solidFill>
              </a:rPr>
              <a:t>    (a) yes                             (</a:t>
            </a:r>
            <a:r>
              <a:rPr lang="en-US" sz="1600" dirty="0">
                <a:solidFill>
                  <a:schemeClr val="tx2"/>
                </a:solidFill>
              </a:rPr>
              <a:t>b) no</a:t>
            </a:r>
          </a:p>
          <a:p>
            <a:pPr marL="514350" indent="-514350">
              <a:lnSpc>
                <a:spcPct val="120000"/>
              </a:lnSpc>
              <a:buAutoNum type="arabicPeriod" startAt="3"/>
            </a:pPr>
            <a:r>
              <a:rPr lang="en-US" sz="1600" dirty="0" smtClean="0">
                <a:solidFill>
                  <a:srgbClr val="C00000"/>
                </a:solidFill>
              </a:rPr>
              <a:t>Who will get on to the bus first?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smtClean="0">
                <a:solidFill>
                  <a:schemeClr val="tx2"/>
                </a:solidFill>
              </a:rPr>
              <a:t>     (a) The old lady             (b) Rusiru</a:t>
            </a:r>
          </a:p>
          <a:p>
            <a:pPr marL="514350" indent="-514350">
              <a:lnSpc>
                <a:spcPct val="120000"/>
              </a:lnSpc>
              <a:buAutoNum type="arabicPeriod" startAt="4"/>
            </a:pPr>
            <a:r>
              <a:rPr lang="en-US" sz="1600" dirty="0" smtClean="0">
                <a:solidFill>
                  <a:srgbClr val="C00000"/>
                </a:solidFill>
              </a:rPr>
              <a:t>Where is the old lady going?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  <a:r>
              <a:rPr lang="en-US" sz="1600" dirty="0" smtClean="0">
                <a:solidFill>
                  <a:schemeClr val="tx2"/>
                </a:solidFill>
              </a:rPr>
              <a:t>(a) to temple                 (b) to hospital</a:t>
            </a:r>
          </a:p>
          <a:p>
            <a:pPr marL="514350" indent="-514350">
              <a:lnSpc>
                <a:spcPct val="120000"/>
              </a:lnSpc>
              <a:buAutoNum type="arabicPeriod" startAt="5"/>
            </a:pPr>
            <a:r>
              <a:rPr lang="en-US" sz="1600" dirty="0" smtClean="0">
                <a:solidFill>
                  <a:srgbClr val="C00000"/>
                </a:solidFill>
              </a:rPr>
              <a:t>Who helped Rusiru’s mother to take the bag in to the bus?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     (a) The bus driver          (b) the bus conductor</a:t>
            </a:r>
          </a:p>
          <a:p>
            <a:pPr marL="514350" indent="-514350">
              <a:lnSpc>
                <a:spcPct val="120000"/>
              </a:lnSpc>
              <a:buAutoNum type="arabicPeriod" startAt="6"/>
            </a:pPr>
            <a:r>
              <a:rPr lang="en-US" sz="1600" dirty="0" smtClean="0">
                <a:solidFill>
                  <a:srgbClr val="C00000"/>
                </a:solidFill>
              </a:rPr>
              <a:t>Where are Rusiru and his mother going?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      (a) to hospital               (b) to fair</a:t>
            </a:r>
          </a:p>
          <a:p>
            <a:pPr marL="514350" indent="-514350">
              <a:lnSpc>
                <a:spcPct val="120000"/>
              </a:lnSpc>
              <a:buAutoNum type="arabicPeriod" startAt="7"/>
            </a:pPr>
            <a:r>
              <a:rPr lang="en-US" sz="1600" dirty="0" smtClean="0">
                <a:solidFill>
                  <a:srgbClr val="C00000"/>
                </a:solidFill>
              </a:rPr>
              <a:t>Why is the old lady going to the hospital?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      (a) because she wanted to visit a patient.  (b) because she wanted to see a doctor</a:t>
            </a:r>
          </a:p>
          <a:p>
            <a:pPr marL="514350" indent="-514350">
              <a:lnSpc>
                <a:spcPct val="120000"/>
              </a:lnSpc>
              <a:buAutoNum type="arabicPeriod" startAt="8"/>
            </a:pPr>
            <a:r>
              <a:rPr lang="en-US" sz="1600" dirty="0" smtClean="0">
                <a:solidFill>
                  <a:srgbClr val="C00000"/>
                </a:solidFill>
              </a:rPr>
              <a:t>Why is Rusiru going to the hospital?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     (a) because his father was admitted to the hospital              (b) because his brother was   admitted                                                         to    the hospital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 </a:t>
            </a:r>
            <a:r>
              <a:rPr lang="en-US" sz="1800" dirty="0" smtClean="0"/>
              <a:t> </a:t>
            </a:r>
            <a:r>
              <a:rPr lang="en-US" sz="1800" dirty="0" smtClean="0"/>
              <a:t>                     </a:t>
            </a:r>
            <a:endParaRPr lang="en-US" sz="18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609600"/>
            <a:ext cx="2590800" cy="2438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635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5181600" cy="5334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Match the utterances in A with B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917907"/>
              </p:ext>
            </p:extLst>
          </p:nvPr>
        </p:nvGraphicFramePr>
        <p:xfrm>
          <a:off x="609600" y="1981200"/>
          <a:ext cx="7696200" cy="360172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886200"/>
                <a:gridCol w="3810000"/>
              </a:tblGrid>
              <a:tr h="483319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83422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Thank you very much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Thank you for being such a kind boy</a:t>
                      </a:r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331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I’m sorry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You’re welcome</a:t>
                      </a:r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331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Can I help you with the</a:t>
                      </a:r>
                      <a:r>
                        <a:rPr lang="en-US" b="1" baseline="0" dirty="0" smtClean="0">
                          <a:solidFill>
                            <a:srgbClr val="7030A0"/>
                          </a:solidFill>
                        </a:rPr>
                        <a:t> bag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That’s okay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331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Shall I offer you my seat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Oh!  I’m sorry to hear that.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83422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My father was admitted to the hospital.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7030A0"/>
                          </a:solidFill>
                        </a:rPr>
                        <a:t>Yes thank  you very much</a:t>
                      </a:r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33400"/>
            <a:ext cx="1752600" cy="1143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13404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lgConfetti">
          <a:fgClr>
            <a:schemeClr val="tx1">
              <a:lumMod val="95000"/>
            </a:schemeClr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990600"/>
            <a:ext cx="6934200" cy="464819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90420523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155</TotalTime>
  <Words>299</Words>
  <Application>Microsoft Office PowerPoint</Application>
  <PresentationFormat>On-screen Show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Apex</vt:lpstr>
      <vt:lpstr>1_Office Theme</vt:lpstr>
      <vt:lpstr>EASY ENGLISH GRADE - 8</vt:lpstr>
      <vt:lpstr>UNIT -03 LET’S BE CONSIDERATE.</vt:lpstr>
      <vt:lpstr>Circle the correct answer. </vt:lpstr>
      <vt:lpstr>Match the utterances in A with B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- 8</dc:title>
  <dc:creator>MY PLUS</dc:creator>
  <cp:lastModifiedBy>MY PLUS</cp:lastModifiedBy>
  <cp:revision>33</cp:revision>
  <dcterms:created xsi:type="dcterms:W3CDTF">2021-01-03T04:12:37Z</dcterms:created>
  <dcterms:modified xsi:type="dcterms:W3CDTF">2021-01-08T10:45:27Z</dcterms:modified>
</cp:coreProperties>
</file>