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22"/>
  </p:notesMasterIdLst>
  <p:sldIdLst>
    <p:sldId id="265" r:id="rId3"/>
    <p:sldId id="257" r:id="rId4"/>
    <p:sldId id="260" r:id="rId5"/>
    <p:sldId id="264" r:id="rId6"/>
    <p:sldId id="256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0" autoAdjust="0"/>
    <p:restoredTop sz="65248" autoAdjust="0"/>
  </p:normalViewPr>
  <p:slideViewPr>
    <p:cSldViewPr>
      <p:cViewPr varScale="1">
        <p:scale>
          <a:sx n="46" d="100"/>
          <a:sy n="46" d="100"/>
        </p:scale>
        <p:origin x="205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A5DEC-6260-4F44-9E25-DF92962269C6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785D1-57A5-4F05-BF9F-02C33C71A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4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81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i-LK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63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71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55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56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35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0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9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9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4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99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4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9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0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21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8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0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1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2286000"/>
            <a:ext cx="5562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i-LK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වදන් සැකසීම</a:t>
            </a:r>
          </a:p>
          <a:p>
            <a:pPr algn="ctr"/>
            <a:r>
              <a:rPr lang="si-LK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 ශ්‍රේණිය</a:t>
            </a:r>
            <a:endParaRPr lang="en-US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5" name="Rectangle 4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ර/ඇඹි/ඇඹිලිපිටිය මහා විද්‍යාලය 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8" name="Action Button: Back or Previous 7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ction Button: Home 8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ction Button: Forward or Next 9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owertec\Desktop\bol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805394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380999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අකුරු තදපැහැ ගැන්වීම </a:t>
            </a:r>
            <a:r>
              <a:rPr lang="en-US" sz="3200" dirty="0"/>
              <a:t>BOLD</a:t>
            </a:r>
          </a:p>
        </p:txBody>
      </p:sp>
    </p:spTree>
    <p:extLst>
      <p:ext uri="{BB962C8B-B14F-4D97-AF65-F5344CB8AC3E}">
        <p14:creationId xmlns:p14="http://schemas.microsoft.com/office/powerpoint/2010/main" val="140493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owertec\Desktop\ITAL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05" y="1066800"/>
            <a:ext cx="7695595" cy="50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380999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අකුරු ඇලකිරීමට </a:t>
            </a:r>
            <a:r>
              <a:rPr lang="en-US" sz="3200" dirty="0"/>
              <a:t>Italic</a:t>
            </a:r>
          </a:p>
        </p:txBody>
      </p:sp>
    </p:spTree>
    <p:extLst>
      <p:ext uri="{BB962C8B-B14F-4D97-AF65-F5344CB8AC3E}">
        <p14:creationId xmlns:p14="http://schemas.microsoft.com/office/powerpoint/2010/main" val="1546254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powertec\Desktop\underli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6" y="914400"/>
            <a:ext cx="7813834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380999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යටින් ඉරක් ඇඳීමට </a:t>
            </a:r>
            <a:r>
              <a:rPr lang="en-US" sz="3200" dirty="0"/>
              <a:t>Underline</a:t>
            </a:r>
          </a:p>
        </p:txBody>
      </p:sp>
    </p:spTree>
    <p:extLst>
      <p:ext uri="{BB962C8B-B14F-4D97-AF65-F5344CB8AC3E}">
        <p14:creationId xmlns:p14="http://schemas.microsoft.com/office/powerpoint/2010/main" val="2663433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powertec\Desktop\highl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87" y="1295400"/>
            <a:ext cx="8040714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9360" y="498942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අකුරු විශේෂ කර පෙන්වීමට </a:t>
            </a:r>
            <a:r>
              <a:rPr lang="en-US" sz="3200" dirty="0"/>
              <a:t>Highlight </a:t>
            </a:r>
          </a:p>
        </p:txBody>
      </p:sp>
    </p:spTree>
    <p:extLst>
      <p:ext uri="{BB962C8B-B14F-4D97-AF65-F5344CB8AC3E}">
        <p14:creationId xmlns:p14="http://schemas.microsoft.com/office/powerpoint/2010/main" val="3907317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owertec\Desktop\font col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48" y="1422400"/>
            <a:ext cx="8152914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9360" y="498942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>
                <a:solidFill>
                  <a:schemeClr val="accent2"/>
                </a:solidFill>
              </a:rPr>
              <a:t>අකුරු </a:t>
            </a:r>
            <a:r>
              <a:rPr lang="si-LK" sz="3200" dirty="0">
                <a:solidFill>
                  <a:srgbClr val="00B0F0"/>
                </a:solidFill>
              </a:rPr>
              <a:t>පාට </a:t>
            </a:r>
            <a:r>
              <a:rPr lang="si-LK" sz="3200" dirty="0">
                <a:solidFill>
                  <a:srgbClr val="FFC000"/>
                </a:solidFill>
              </a:rPr>
              <a:t>කිරීමට </a:t>
            </a:r>
            <a:r>
              <a:rPr lang="en-US" sz="3200" dirty="0">
                <a:solidFill>
                  <a:srgbClr val="7030A0"/>
                </a:solidFill>
              </a:rPr>
              <a:t>Font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002060"/>
                </a:solidFill>
              </a:rPr>
              <a:t>colour</a:t>
            </a:r>
          </a:p>
        </p:txBody>
      </p:sp>
    </p:spTree>
    <p:extLst>
      <p:ext uri="{BB962C8B-B14F-4D97-AF65-F5344CB8AC3E}">
        <p14:creationId xmlns:p14="http://schemas.microsoft.com/office/powerpoint/2010/main" val="1958932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owertec\Desktop\SUB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7927776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9360" y="498942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පේළියේ පහළට ගැනිමට</a:t>
            </a:r>
            <a:r>
              <a:rPr lang="en-US" sz="3200" dirty="0"/>
              <a:t> Subscript</a:t>
            </a:r>
          </a:p>
        </p:txBody>
      </p:sp>
    </p:spTree>
    <p:extLst>
      <p:ext uri="{BB962C8B-B14F-4D97-AF65-F5344CB8AC3E}">
        <p14:creationId xmlns:p14="http://schemas.microsoft.com/office/powerpoint/2010/main" val="32714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owertec\Desktop\supp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" y="761951"/>
            <a:ext cx="764527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9360" y="177176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පේළියේ ඉහළට ගැනිමට</a:t>
            </a:r>
            <a:r>
              <a:rPr lang="en-US" sz="3200" dirty="0"/>
              <a:t> Superscript</a:t>
            </a:r>
          </a:p>
        </p:txBody>
      </p:sp>
    </p:spTree>
    <p:extLst>
      <p:ext uri="{BB962C8B-B14F-4D97-AF65-F5344CB8AC3E}">
        <p14:creationId xmlns:p14="http://schemas.microsoft.com/office/powerpoint/2010/main" val="4280053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EYFS Topic Planning Web: Sea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397" y="1217463"/>
            <a:ext cx="5656582" cy="240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EYFS Topic Planning Web: Transp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6" y="3748087"/>
            <a:ext cx="6372224" cy="313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3160" y="380999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600" dirty="0"/>
              <a:t>හැඩසව්කරන ලද ලේඛන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9480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760" y="261818"/>
            <a:ext cx="7842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dirty="0"/>
              <a:t>පහත දැක්වෙන ක්‍රියාකාරකම සිදුකර ඒ සඳහා යොදා ගන්නා ලද හැඩසව් කිරීමේ මෙවලම්</a:t>
            </a:r>
          </a:p>
          <a:p>
            <a:r>
              <a:rPr lang="si-LK" dirty="0"/>
              <a:t>ලියා දක්වන්න.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15789"/>
            <a:ext cx="5029200" cy="5661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062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6" name="Rectangle 5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9" name="Action Button: Back or Previous 8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ction Button: Home 9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Action Button: Forward or Next 10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738806" y="1676400"/>
            <a:ext cx="36663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8000" dirty="0">
                <a:solidFill>
                  <a:srgbClr val="002060"/>
                </a:solidFill>
              </a:rPr>
              <a:t>ස්තූතියි!!</a:t>
            </a:r>
            <a:endParaRPr lang="en-US" sz="8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726692"/>
            <a:ext cx="58097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3200" dirty="0">
                <a:solidFill>
                  <a:srgbClr val="00B0F0"/>
                </a:solidFill>
              </a:rPr>
              <a:t>සැකසීම</a:t>
            </a:r>
            <a:r>
              <a:rPr lang="en-US" sz="3200" dirty="0">
                <a:solidFill>
                  <a:srgbClr val="00B0F0"/>
                </a:solidFill>
              </a:rPr>
              <a:t>: P.V.M.G.</a:t>
            </a:r>
            <a:r>
              <a:rPr lang="si-LK" sz="3200" dirty="0">
                <a:solidFill>
                  <a:srgbClr val="00B0F0"/>
                </a:solidFill>
              </a:rPr>
              <a:t>මාධවි පහලවිතාන</a:t>
            </a:r>
          </a:p>
          <a:p>
            <a:r>
              <a:rPr lang="si-LK" sz="3200" dirty="0">
                <a:solidFill>
                  <a:srgbClr val="00B0F0"/>
                </a:solidFill>
              </a:rPr>
              <a:t>ර/ඇඹි/ඇඹිලිපිටිය මහා විද්‍යාලය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3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" y="2362200"/>
            <a:ext cx="5544127" cy="3733800"/>
          </a:xfrm>
        </p:spPr>
      </p:pic>
      <p:sp>
        <p:nvSpPr>
          <p:cNvPr id="3" name="Cloud Callout 2"/>
          <p:cNvSpPr/>
          <p:nvPr/>
        </p:nvSpPr>
        <p:spPr>
          <a:xfrm>
            <a:off x="4343400" y="381000"/>
            <a:ext cx="4572000" cy="335719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i-LK" sz="2800" dirty="0"/>
              <a:t>අපි අද බලමු වදන්සැකසුම් වලින් ලියවිල්ලක් හැඩසව්කරන ආකාරය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5" name="Rectangle 4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6" name="Action Button: Back or Previous 5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Action Button: Home 6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Action Button: Forward or Next 7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9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5640" y="1290320"/>
            <a:ext cx="7772400" cy="4800600"/>
          </a:xfrm>
        </p:spPr>
        <p:txBody>
          <a:bodyPr>
            <a:normAutofit/>
          </a:bodyPr>
          <a:lstStyle/>
          <a:p>
            <a:pPr algn="just"/>
            <a:r>
              <a:rPr lang="si-LK" dirty="0"/>
              <a:t>වදන් සැකසීමේ මෘදුකාංගයක් භාවිතා කරමින් ලේඛන නිර්මාණය කිරීමේදී යොදා ගනු ලබන මෙවලම් රැසකි.ඒවායෙහි කාර්යයන් අපි හඳුනා ගනිමු..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4" name="Rectangle 3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7" name="Action Button: Back or Previous 6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Action Button: Home 7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ction Button: Forward or Next 8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040" y="285750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i-LK" dirty="0"/>
            </a:br>
            <a:r>
              <a:rPr lang="si-LK" sz="6000" dirty="0"/>
              <a:t>වදන් සැකසුම් මෘදුකාංග වල අකුරු හැඩසව් කිරීමේ</a:t>
            </a:r>
            <a:r>
              <a:rPr lang="en-US" sz="6000" dirty="0"/>
              <a:t> </a:t>
            </a:r>
            <a:r>
              <a:rPr lang="si-LK" sz="6000" dirty="0"/>
              <a:t>මෙවලම්</a:t>
            </a:r>
            <a:br>
              <a:rPr lang="si-LK" sz="6000" dirty="0"/>
            </a:br>
            <a:r>
              <a:rPr lang="en-US" sz="6000" dirty="0"/>
              <a:t>Text formatting Tools</a:t>
            </a:r>
            <a:br>
              <a:rPr lang="si-LK" sz="4900" dirty="0"/>
            </a:br>
            <a:endParaRPr lang="en-US" sz="4900" dirty="0"/>
          </a:p>
        </p:txBody>
      </p:sp>
      <p:grpSp>
        <p:nvGrpSpPr>
          <p:cNvPr id="4" name="Group 3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5" name="Rectangle 4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8" name="Action Button: Back or Previous 7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ction Button: Home 8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ction Button: Forward or Next 9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0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bg1"/>
            </a:gs>
            <a:gs pos="100000">
              <a:srgbClr val="CCF4F8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 Diagonal Corner Rectangle 28"/>
          <p:cNvSpPr/>
          <p:nvPr/>
        </p:nvSpPr>
        <p:spPr>
          <a:xfrm>
            <a:off x="685800" y="1392865"/>
            <a:ext cx="2667000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3510128" y="1786269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 Diagonal Corner Rectangle 30"/>
          <p:cNvSpPr/>
          <p:nvPr/>
        </p:nvSpPr>
        <p:spPr>
          <a:xfrm>
            <a:off x="5976881" y="1392865"/>
            <a:ext cx="2121002" cy="2126522"/>
          </a:xfrm>
          <a:prstGeom prst="round2DiagRect">
            <a:avLst>
              <a:gd name="adj1" fmla="val 8646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>
                    <a:lumMod val="65000"/>
                  </a:prstClr>
                </a:solidFill>
                <a:latin typeface="Gill Sans MT Condensed" pitchFamily="34" charset="0"/>
              </a:rPr>
              <a:t>TEXT</a:t>
            </a:r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85800" y="4837812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000" dirty="0"/>
              <a:t>අකුරු වර්ගය වෙනස් කිරිමට</a:t>
            </a:r>
          </a:p>
          <a:p>
            <a:pPr algn="ctr"/>
            <a:r>
              <a:rPr lang="en-US" sz="2000" dirty="0"/>
              <a:t>Font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7760" y="185906"/>
            <a:ext cx="3000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000" dirty="0"/>
              <a:t> අකුරුවල ප්‍රමාණය වෙනස් කිරීමට</a:t>
            </a:r>
          </a:p>
          <a:p>
            <a:pPr algn="ctr"/>
            <a:r>
              <a:rPr lang="en-US" sz="2000" dirty="0"/>
              <a:t>Font Size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13906" y="4685888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000" dirty="0"/>
              <a:t>අකුරු තදපැහැ ගැන්වීම </a:t>
            </a:r>
            <a:r>
              <a:rPr lang="en-US" sz="2000" dirty="0"/>
              <a:t>BOLD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7084191" y="3689651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4299914" y="699383"/>
            <a:ext cx="598069" cy="1004373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40" name="Rectangle 39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3" name="Action Button: Back or Previous 42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ction Button: Home 43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Action Button: Forward or Next 44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2" y="1998280"/>
            <a:ext cx="2276318" cy="117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962" y="2103537"/>
            <a:ext cx="1619050" cy="1622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74" y="1603031"/>
            <a:ext cx="1729633" cy="175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898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6" grpId="0"/>
      <p:bldP spid="23" grpId="0"/>
      <p:bldP spid="24" grpId="0"/>
      <p:bldP spid="7" grpId="0" animBg="1"/>
      <p:bldP spid="2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 Diagonal Corner Rectangle 28"/>
          <p:cNvSpPr/>
          <p:nvPr/>
        </p:nvSpPr>
        <p:spPr>
          <a:xfrm>
            <a:off x="1043375" y="1392865"/>
            <a:ext cx="2121002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3556310" y="2155299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 Diagonal Corner Rectangle 30"/>
          <p:cNvSpPr/>
          <p:nvPr/>
        </p:nvSpPr>
        <p:spPr>
          <a:xfrm>
            <a:off x="5976881" y="1392865"/>
            <a:ext cx="2121002" cy="2126522"/>
          </a:xfrm>
          <a:prstGeom prst="round2DiagRect">
            <a:avLst>
              <a:gd name="adj1" fmla="val 8646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>
                    <a:lumMod val="65000"/>
                  </a:prstClr>
                </a:solidFill>
                <a:latin typeface="Gill Sans MT Condensed" pitchFamily="34" charset="0"/>
              </a:rPr>
              <a:t>TEXT</a:t>
            </a:r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own Arrow 19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/>
          <p:cNvSpPr/>
          <p:nvPr/>
        </p:nvSpPr>
        <p:spPr>
          <a:xfrm>
            <a:off x="4243125" y="1192587"/>
            <a:ext cx="598069" cy="962712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7084191" y="3689651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85800" y="4837812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යටින් ඉරක් ඇඳීමට </a:t>
            </a:r>
            <a:r>
              <a:rPr lang="en-US" sz="2000" dirty="0"/>
              <a:t>Underline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86175" y="176924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 අකුරු විශේෂ කර පෙන්වීමට </a:t>
            </a:r>
            <a:r>
              <a:rPr lang="en-US" sz="2000" dirty="0"/>
              <a:t>Highlight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13906" y="4685888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000" dirty="0">
                <a:solidFill>
                  <a:schemeClr val="accent2"/>
                </a:solidFill>
              </a:rPr>
              <a:t>අකුරු </a:t>
            </a:r>
            <a:r>
              <a:rPr lang="si-LK" sz="2000" dirty="0">
                <a:solidFill>
                  <a:srgbClr val="00B0F0"/>
                </a:solidFill>
              </a:rPr>
              <a:t>පාට </a:t>
            </a:r>
            <a:r>
              <a:rPr lang="si-LK" sz="2000" dirty="0">
                <a:solidFill>
                  <a:srgbClr val="FFC000"/>
                </a:solidFill>
              </a:rPr>
              <a:t>කිරීමට </a:t>
            </a:r>
            <a:r>
              <a:rPr lang="en-US" sz="2000" dirty="0">
                <a:solidFill>
                  <a:srgbClr val="7030A0"/>
                </a:solidFill>
              </a:rPr>
              <a:t>Font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2060"/>
                </a:solidFill>
              </a:rPr>
              <a:t>colour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28" name="Rectangle 27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2" name="Action Button: Back or Previous 41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Action Button: Home 42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ction Button: Forward or Next 43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564" y="1662113"/>
            <a:ext cx="1568623" cy="157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2450464"/>
            <a:ext cx="1854188" cy="1649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683" y="1617459"/>
            <a:ext cx="1624917" cy="1677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5425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20" grpId="0" animBg="1"/>
      <p:bldP spid="21" grpId="0" animBg="1"/>
      <p:bldP spid="22" grpId="0" animBg="1"/>
      <p:bldP spid="23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 Diagonal Corner Rectangle 28"/>
          <p:cNvSpPr/>
          <p:nvPr/>
        </p:nvSpPr>
        <p:spPr>
          <a:xfrm>
            <a:off x="1043375" y="1392865"/>
            <a:ext cx="2121002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5380668" y="2386674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own Arrow 22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5800" y="4837812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පේළියේ පහළට ගැනිමට</a:t>
            </a:r>
            <a:r>
              <a:rPr lang="en-US" sz="2000" dirty="0"/>
              <a:t> Subscript</a:t>
            </a:r>
          </a:p>
        </p:txBody>
      </p:sp>
      <p:sp>
        <p:nvSpPr>
          <p:cNvPr id="25" name="Up Arrow 24"/>
          <p:cNvSpPr/>
          <p:nvPr/>
        </p:nvSpPr>
        <p:spPr>
          <a:xfrm>
            <a:off x="6077306" y="1372210"/>
            <a:ext cx="598069" cy="962712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114061" y="275267"/>
            <a:ext cx="300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000" dirty="0"/>
              <a:t> පේළියේ ඉහළට ගැනිමට</a:t>
            </a:r>
            <a:r>
              <a:rPr lang="en-US" sz="2000" dirty="0"/>
              <a:t> Superscript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42" name="Rectangle 41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5" name="Action Button: Back or Previous 44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Action Button: Home 45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Action Button: Forward or Next 46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38" y="1625265"/>
            <a:ext cx="18192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751" y="2549517"/>
            <a:ext cx="1800836" cy="180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9882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23" grpId="0" animBg="1"/>
      <p:bldP spid="24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owertec\Desktop\fo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7088957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1447800"/>
            <a:ext cx="4368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HOME</a:t>
            </a:r>
            <a:r>
              <a:rPr lang="en-US" dirty="0"/>
              <a:t>                                              </a:t>
            </a:r>
            <a:r>
              <a:rPr lang="en-US" sz="2800" dirty="0"/>
              <a:t>FONT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819400" y="1535668"/>
            <a:ext cx="15240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71600" y="652790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2800" dirty="0"/>
              <a:t>අකුරු වර්ග තේරීම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352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owertec\Desktop\font s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56640"/>
            <a:ext cx="7445596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393987"/>
            <a:ext cx="7216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dirty="0"/>
              <a:t>අකුරු  වල ප්‍රමාණය වෙනස් කිරීම</a:t>
            </a:r>
            <a:r>
              <a:rPr lang="en-US" sz="3200" dirty="0"/>
              <a:t> Font Size</a:t>
            </a:r>
          </a:p>
        </p:txBody>
      </p:sp>
    </p:spTree>
    <p:extLst>
      <p:ext uri="{BB962C8B-B14F-4D97-AF65-F5344CB8AC3E}">
        <p14:creationId xmlns:p14="http://schemas.microsoft.com/office/powerpoint/2010/main" val="2670238522"/>
      </p:ext>
    </p:extLst>
  </p:cSld>
  <p:clrMapOvr>
    <a:masterClrMapping/>
  </p:clrMapOvr>
</p:sld>
</file>

<file path=ppt/theme/theme1.xml><?xml version="1.0" encoding="utf-8"?>
<a:theme xmlns:a="http://schemas.openxmlformats.org/drawingml/2006/main" name="Animated_rectangles_curve_up_and_grow_in_sequen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53616E-AEB5-4245-9EBB-99A83634B4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Animated_rectangles_curve_up_and_grow_in_sequence.potx</Template>
  <TotalTime>0</TotalTime>
  <Words>5949</Words>
  <Application>Microsoft Office PowerPoint</Application>
  <PresentationFormat>On-screen Show (4:3)</PresentationFormat>
  <Paragraphs>324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 Condensed</vt:lpstr>
      <vt:lpstr>Verdana</vt:lpstr>
      <vt:lpstr>Animated_rectangles_curve_up_and_grow_in_sequence</vt:lpstr>
      <vt:lpstr>PowerPoint Presentation</vt:lpstr>
      <vt:lpstr>PowerPoint Presentation</vt:lpstr>
      <vt:lpstr>වදන් සැකසීමේ මෘදුකාංගයක් භාවිතා කරමින් ලේඛන නිර්මාණය කිරීමේදී යොදා ගනු ලබන මෙවලම් රැසකි.ඒවායෙහි කාර්යයන් අපි හඳුනා ගනිමු..</vt:lpstr>
      <vt:lpstr> වදන් සැකසුම් මෘදුකාංග වල අකුරු හැඩසව් කිරීමේ මෙවලම් Text formatting Tools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2021-05-13T03:53:00Z</dcterms:created>
  <dcterms:modified xsi:type="dcterms:W3CDTF">2021-05-15T08:11:33Z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TC024787329991</vt:lpwstr>
  </property>
</Properties>
</file>