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7" r:id="rId5"/>
    <p:sldId id="268" r:id="rId6"/>
    <p:sldId id="258" r:id="rId7"/>
    <p:sldId id="269" r:id="rId8"/>
    <p:sldId id="270" r:id="rId9"/>
    <p:sldId id="271" r:id="rId10"/>
    <p:sldId id="260" r:id="rId11"/>
    <p:sldId id="261" r:id="rId12"/>
    <p:sldId id="272" r:id="rId13"/>
    <p:sldId id="262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49" d="100"/>
          <a:sy n="49" d="100"/>
        </p:scale>
        <p:origin x="-2202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10518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7724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i-LK" sz="2800" b="1" dirty="0" smtClean="0"/>
              <a:t>කේ.ඩබ්.වත්සලා නයනි</a:t>
            </a:r>
          </a:p>
          <a:p>
            <a:pPr algn="r"/>
            <a:r>
              <a:rPr lang="si-LK" sz="2800" b="1" dirty="0" smtClean="0"/>
              <a:t>ර/ඇඹි/කොලොන්න ජාතික පාසල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10518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518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2006-08-16T00:00:00Z</dcterms:created>
  <dcterms:modified xsi:type="dcterms:W3CDTF">2021-06-06T06:35:32Z</dcterms:modified>
</cp:coreProperties>
</file>