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20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3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9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15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22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738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0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2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9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1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3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0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686C670-B493-4C8B-9643-127277D0068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492F772-9064-415B-97EF-2F3FB725C2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81000"/>
            <a:ext cx="4343400" cy="1066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EASY ENGLISH</a:t>
            </a:r>
            <a:b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GRADE 8</a:t>
            </a:r>
            <a:endParaRPr lang="en-US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7467600" cy="1371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ZONAL EDUCATION OFFICE – EMBILIPITIYA</a:t>
            </a:r>
          </a:p>
          <a:p>
            <a:r>
              <a:rPr lang="en-US" sz="1700" dirty="0" smtClean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sz="1700" b="1" dirty="0" smtClean="0">
                <a:solidFill>
                  <a:srgbClr val="0070C0"/>
                </a:solidFill>
              </a:rPr>
              <a:t>PREPARED BY – MS. D.A.N. LAKMALI</a:t>
            </a:r>
          </a:p>
          <a:p>
            <a:r>
              <a:rPr lang="en-US" sz="1700" b="1" dirty="0" smtClean="0">
                <a:solidFill>
                  <a:srgbClr val="0070C0"/>
                </a:solidFill>
              </a:rPr>
              <a:t>                                                                        R/ EMB/ MULENDIYAWALA M.V.</a:t>
            </a:r>
          </a:p>
          <a:p>
            <a:endParaRPr lang="en-US" sz="19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6"/>
          <a:stretch/>
        </p:blipFill>
        <p:spPr>
          <a:xfrm>
            <a:off x="1905000" y="1752600"/>
            <a:ext cx="4648201" cy="2417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84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533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Castellar" pitchFamily="18" charset="0"/>
                <a:cs typeface="Aharoni" pitchFamily="2" charset="-79"/>
              </a:rPr>
              <a:t>UNIT 03</a:t>
            </a:r>
            <a:br>
              <a:rPr lang="en-US" sz="3200" b="1" dirty="0" smtClean="0">
                <a:solidFill>
                  <a:srgbClr val="002060"/>
                </a:solidFill>
                <a:latin typeface="Castellar" pitchFamily="18" charset="0"/>
                <a:cs typeface="Aharoni" pitchFamily="2" charset="-79"/>
              </a:rPr>
            </a:br>
            <a:r>
              <a:rPr lang="en-US" sz="3200" b="1" dirty="0" smtClean="0">
                <a:solidFill>
                  <a:srgbClr val="002060"/>
                </a:solidFill>
                <a:latin typeface="Castellar" pitchFamily="18" charset="0"/>
                <a:cs typeface="Aharoni" pitchFamily="2" charset="-79"/>
              </a:rPr>
              <a:t>LET’S BE CONSIDERATE</a:t>
            </a:r>
            <a:endParaRPr lang="en-US" sz="3200" b="1" dirty="0">
              <a:solidFill>
                <a:srgbClr val="002060"/>
              </a:solidFill>
              <a:latin typeface="Castellar" pitchFamily="18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343400"/>
            <a:ext cx="7924800" cy="13715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Activity 3.4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Competency level -5.2 Extracts specific information from various types of simple texts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08"/>
          <a:stretch/>
        </p:blipFill>
        <p:spPr>
          <a:xfrm>
            <a:off x="5029200" y="1600200"/>
            <a:ext cx="3048000" cy="21903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8" b="9291"/>
          <a:stretch/>
        </p:blipFill>
        <p:spPr>
          <a:xfrm>
            <a:off x="1143000" y="1752600"/>
            <a:ext cx="2371725" cy="20379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0024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90817"/>
            <a:ext cx="6477000" cy="8382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State whether the following sentences are “true” or “false”</a:t>
            </a:r>
            <a:endParaRPr lang="en-US" sz="2800" dirty="0">
              <a:solidFill>
                <a:srgbClr val="00B0F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848600" cy="441959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Courtesy means polite behaviour towards others. (…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true</a:t>
            </a:r>
            <a:r>
              <a:rPr lang="en-US" sz="2000" dirty="0" smtClean="0">
                <a:solidFill>
                  <a:srgbClr val="00B050"/>
                </a:solidFill>
              </a:rPr>
              <a:t>…….)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CC3300"/>
                </a:solidFill>
              </a:rPr>
              <a:t>Courteous people always use impolite expressions.(…….)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A courteous person is decent in speech and behaviour (…….)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CC3300"/>
                </a:solidFill>
              </a:rPr>
              <a:t>A courteous person isn’t considerate of others. (………….)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Being courteous require hard work or effort (……)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CC3300"/>
                </a:solidFill>
              </a:rPr>
              <a:t>Courteous people are admired and respected by society. (…….)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We have to contribute to build a good society. (….)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CC3300"/>
                </a:solidFill>
              </a:rPr>
              <a:t>Using polite words has a negative impact on the society. (…..)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Using expressions like excuse me, thank you etc… is one way to show our courtesy. (…..)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CC3300"/>
                </a:solidFill>
              </a:rPr>
              <a:t>Treat others as you want to be treated. (…..)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228600"/>
            <a:ext cx="1295400" cy="13626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3899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4" b="9937"/>
          <a:stretch/>
        </p:blipFill>
        <p:spPr>
          <a:xfrm>
            <a:off x="1219200" y="685801"/>
            <a:ext cx="6476999" cy="48341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3287617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ndry">
  <a:themeElements>
    <a:clrScheme name="Custom 8">
      <a:dk1>
        <a:srgbClr val="FFFF00"/>
      </a:dk1>
      <a:lt1>
        <a:srgbClr val="FFFFFF"/>
      </a:lt1>
      <a:dk2>
        <a:srgbClr val="00B050"/>
      </a:dk2>
      <a:lt2>
        <a:srgbClr val="67AAB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161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Foundry</vt:lpstr>
      <vt:lpstr>Essential</vt:lpstr>
      <vt:lpstr>EASY ENGLISH GRADE 8</vt:lpstr>
      <vt:lpstr>UNIT 03 LET’S BE CONSIDERATE</vt:lpstr>
      <vt:lpstr>State whether the following sentences are “true” or “false”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-8</dc:title>
  <dc:creator>MY PLUS</dc:creator>
  <cp:lastModifiedBy>MY PLUS</cp:lastModifiedBy>
  <cp:revision>16</cp:revision>
  <dcterms:created xsi:type="dcterms:W3CDTF">2021-01-03T11:47:48Z</dcterms:created>
  <dcterms:modified xsi:type="dcterms:W3CDTF">2021-01-08T10:51:00Z</dcterms:modified>
</cp:coreProperties>
</file>