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696" r:id="rId4"/>
    <p:sldMasterId id="2147483708" r:id="rId5"/>
    <p:sldMasterId id="2147483732" r:id="rId6"/>
    <p:sldMasterId id="2147483744" r:id="rId7"/>
    <p:sldMasterId id="2147483756" r:id="rId8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1401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 /><Relationship Id="rId13" Type="http://schemas.openxmlformats.org/officeDocument/2006/relationships/slide" Target="slides/slide5.xml" /><Relationship Id="rId18" Type="http://schemas.openxmlformats.org/officeDocument/2006/relationships/slide" Target="slides/slide10.xml" /><Relationship Id="rId3" Type="http://schemas.openxmlformats.org/officeDocument/2006/relationships/slideMaster" Target="slideMasters/slideMaster3.xml" /><Relationship Id="rId21" Type="http://schemas.openxmlformats.org/officeDocument/2006/relationships/viewProps" Target="viewProps.xml" /><Relationship Id="rId7" Type="http://schemas.openxmlformats.org/officeDocument/2006/relationships/slideMaster" Target="slideMasters/slideMaster7.xml" /><Relationship Id="rId12" Type="http://schemas.openxmlformats.org/officeDocument/2006/relationships/slide" Target="slides/slide4.xml" /><Relationship Id="rId17" Type="http://schemas.openxmlformats.org/officeDocument/2006/relationships/slide" Target="slides/slide9.xml" /><Relationship Id="rId2" Type="http://schemas.openxmlformats.org/officeDocument/2006/relationships/slideMaster" Target="slideMasters/slideMaster2.xml" /><Relationship Id="rId16" Type="http://schemas.openxmlformats.org/officeDocument/2006/relationships/slide" Target="slides/slide8.xml" /><Relationship Id="rId20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Master" Target="slideMasters/slideMaster6.xml" /><Relationship Id="rId11" Type="http://schemas.openxmlformats.org/officeDocument/2006/relationships/slide" Target="slides/slide3.xml" /><Relationship Id="rId5" Type="http://schemas.openxmlformats.org/officeDocument/2006/relationships/slideMaster" Target="slideMasters/slideMaster5.xml" /><Relationship Id="rId15" Type="http://schemas.openxmlformats.org/officeDocument/2006/relationships/slide" Target="slides/slide7.xml" /><Relationship Id="rId23" Type="http://schemas.openxmlformats.org/officeDocument/2006/relationships/tableStyles" Target="tableStyles.xml" /><Relationship Id="rId10" Type="http://schemas.openxmlformats.org/officeDocument/2006/relationships/slide" Target="slides/slide2.xml" /><Relationship Id="rId19" Type="http://schemas.openxmlformats.org/officeDocument/2006/relationships/slide" Target="slides/slide11.xml" /><Relationship Id="rId4" Type="http://schemas.openxmlformats.org/officeDocument/2006/relationships/slideMaster" Target="slideMasters/slideMaster4.xml" /><Relationship Id="rId9" Type="http://schemas.openxmlformats.org/officeDocument/2006/relationships/slide" Target="slides/slide1.xml" /><Relationship Id="rId14" Type="http://schemas.openxmlformats.org/officeDocument/2006/relationships/slide" Target="slides/slide6.xml" /><Relationship Id="rId22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 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 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 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 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 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 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 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 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 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745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542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009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33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421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286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75865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7881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39070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30324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827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 /><Relationship Id="rId3" Type="http://schemas.openxmlformats.org/officeDocument/2006/relationships/slideLayout" Target="../slideLayouts/slideLayout25.xml" /><Relationship Id="rId7" Type="http://schemas.openxmlformats.org/officeDocument/2006/relationships/slideLayout" Target="../slideLayouts/slideLayout29.xml" /><Relationship Id="rId12" Type="http://schemas.openxmlformats.org/officeDocument/2006/relationships/theme" Target="../theme/theme3.xml" /><Relationship Id="rId2" Type="http://schemas.openxmlformats.org/officeDocument/2006/relationships/slideLayout" Target="../slideLayouts/slideLayout24.xml" /><Relationship Id="rId1" Type="http://schemas.openxmlformats.org/officeDocument/2006/relationships/slideLayout" Target="../slideLayouts/slideLayout23.xml" /><Relationship Id="rId6" Type="http://schemas.openxmlformats.org/officeDocument/2006/relationships/slideLayout" Target="../slideLayouts/slideLayout28.xml" /><Relationship Id="rId11" Type="http://schemas.openxmlformats.org/officeDocument/2006/relationships/slideLayout" Target="../slideLayouts/slideLayout33.xml" /><Relationship Id="rId5" Type="http://schemas.openxmlformats.org/officeDocument/2006/relationships/slideLayout" Target="../slideLayouts/slideLayout27.xml" /><Relationship Id="rId10" Type="http://schemas.openxmlformats.org/officeDocument/2006/relationships/slideLayout" Target="../slideLayouts/slideLayout32.xml" /><Relationship Id="rId4" Type="http://schemas.openxmlformats.org/officeDocument/2006/relationships/slideLayout" Target="../slideLayouts/slideLayout26.xml" /><Relationship Id="rId9" Type="http://schemas.openxmlformats.org/officeDocument/2006/relationships/slideLayout" Target="../slideLayouts/slideLayout31.xml" 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 /><Relationship Id="rId3" Type="http://schemas.openxmlformats.org/officeDocument/2006/relationships/slideLayout" Target="../slideLayouts/slideLayout36.xml" /><Relationship Id="rId7" Type="http://schemas.openxmlformats.org/officeDocument/2006/relationships/slideLayout" Target="../slideLayouts/slideLayout40.xml" /><Relationship Id="rId12" Type="http://schemas.openxmlformats.org/officeDocument/2006/relationships/theme" Target="../theme/theme4.xml" /><Relationship Id="rId2" Type="http://schemas.openxmlformats.org/officeDocument/2006/relationships/slideLayout" Target="../slideLayouts/slideLayout35.xml" /><Relationship Id="rId1" Type="http://schemas.openxmlformats.org/officeDocument/2006/relationships/slideLayout" Target="../slideLayouts/slideLayout34.xml" /><Relationship Id="rId6" Type="http://schemas.openxmlformats.org/officeDocument/2006/relationships/slideLayout" Target="../slideLayouts/slideLayout39.xml" /><Relationship Id="rId11" Type="http://schemas.openxmlformats.org/officeDocument/2006/relationships/slideLayout" Target="../slideLayouts/slideLayout44.xml" /><Relationship Id="rId5" Type="http://schemas.openxmlformats.org/officeDocument/2006/relationships/slideLayout" Target="../slideLayouts/slideLayout38.xml" /><Relationship Id="rId10" Type="http://schemas.openxmlformats.org/officeDocument/2006/relationships/slideLayout" Target="../slideLayouts/slideLayout43.xml" /><Relationship Id="rId4" Type="http://schemas.openxmlformats.org/officeDocument/2006/relationships/slideLayout" Target="../slideLayouts/slideLayout37.xml" /><Relationship Id="rId9" Type="http://schemas.openxmlformats.org/officeDocument/2006/relationships/slideLayout" Target="../slideLayouts/slideLayout42.xml" 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 /><Relationship Id="rId3" Type="http://schemas.openxmlformats.org/officeDocument/2006/relationships/slideLayout" Target="../slideLayouts/slideLayout47.xml" /><Relationship Id="rId7" Type="http://schemas.openxmlformats.org/officeDocument/2006/relationships/slideLayout" Target="../slideLayouts/slideLayout51.xml" /><Relationship Id="rId12" Type="http://schemas.openxmlformats.org/officeDocument/2006/relationships/theme" Target="../theme/theme5.xml" /><Relationship Id="rId2" Type="http://schemas.openxmlformats.org/officeDocument/2006/relationships/slideLayout" Target="../slideLayouts/slideLayout46.xml" /><Relationship Id="rId1" Type="http://schemas.openxmlformats.org/officeDocument/2006/relationships/slideLayout" Target="../slideLayouts/slideLayout45.xml" /><Relationship Id="rId6" Type="http://schemas.openxmlformats.org/officeDocument/2006/relationships/slideLayout" Target="../slideLayouts/slideLayout50.xml" /><Relationship Id="rId11" Type="http://schemas.openxmlformats.org/officeDocument/2006/relationships/slideLayout" Target="../slideLayouts/slideLayout55.xml" /><Relationship Id="rId5" Type="http://schemas.openxmlformats.org/officeDocument/2006/relationships/slideLayout" Target="../slideLayouts/slideLayout49.xml" /><Relationship Id="rId10" Type="http://schemas.openxmlformats.org/officeDocument/2006/relationships/slideLayout" Target="../slideLayouts/slideLayout54.xml" /><Relationship Id="rId4" Type="http://schemas.openxmlformats.org/officeDocument/2006/relationships/slideLayout" Target="../slideLayouts/slideLayout48.xml" /><Relationship Id="rId9" Type="http://schemas.openxmlformats.org/officeDocument/2006/relationships/slideLayout" Target="../slideLayouts/slideLayout53.xml" 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 /><Relationship Id="rId3" Type="http://schemas.openxmlformats.org/officeDocument/2006/relationships/slideLayout" Target="../slideLayouts/slideLayout58.xml" /><Relationship Id="rId7" Type="http://schemas.openxmlformats.org/officeDocument/2006/relationships/slideLayout" Target="../slideLayouts/slideLayout62.xml" /><Relationship Id="rId12" Type="http://schemas.openxmlformats.org/officeDocument/2006/relationships/theme" Target="../theme/theme6.xml" /><Relationship Id="rId2" Type="http://schemas.openxmlformats.org/officeDocument/2006/relationships/slideLayout" Target="../slideLayouts/slideLayout57.xml" /><Relationship Id="rId1" Type="http://schemas.openxmlformats.org/officeDocument/2006/relationships/slideLayout" Target="../slideLayouts/slideLayout56.xml" /><Relationship Id="rId6" Type="http://schemas.openxmlformats.org/officeDocument/2006/relationships/slideLayout" Target="../slideLayouts/slideLayout61.xml" /><Relationship Id="rId11" Type="http://schemas.openxmlformats.org/officeDocument/2006/relationships/slideLayout" Target="../slideLayouts/slideLayout66.xml" /><Relationship Id="rId5" Type="http://schemas.openxmlformats.org/officeDocument/2006/relationships/slideLayout" Target="../slideLayouts/slideLayout60.xml" /><Relationship Id="rId10" Type="http://schemas.openxmlformats.org/officeDocument/2006/relationships/slideLayout" Target="../slideLayouts/slideLayout65.xml" /><Relationship Id="rId4" Type="http://schemas.openxmlformats.org/officeDocument/2006/relationships/slideLayout" Target="../slideLayouts/slideLayout59.xml" /><Relationship Id="rId9" Type="http://schemas.openxmlformats.org/officeDocument/2006/relationships/slideLayout" Target="../slideLayouts/slideLayout64.xml" 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 /><Relationship Id="rId3" Type="http://schemas.openxmlformats.org/officeDocument/2006/relationships/slideLayout" Target="../slideLayouts/slideLayout69.xml" /><Relationship Id="rId7" Type="http://schemas.openxmlformats.org/officeDocument/2006/relationships/slideLayout" Target="../slideLayouts/slideLayout73.xml" /><Relationship Id="rId12" Type="http://schemas.openxmlformats.org/officeDocument/2006/relationships/theme" Target="../theme/theme7.xml" /><Relationship Id="rId2" Type="http://schemas.openxmlformats.org/officeDocument/2006/relationships/slideLayout" Target="../slideLayouts/slideLayout68.xml" /><Relationship Id="rId1" Type="http://schemas.openxmlformats.org/officeDocument/2006/relationships/slideLayout" Target="../slideLayouts/slideLayout67.xml" /><Relationship Id="rId6" Type="http://schemas.openxmlformats.org/officeDocument/2006/relationships/slideLayout" Target="../slideLayouts/slideLayout72.xml" /><Relationship Id="rId11" Type="http://schemas.openxmlformats.org/officeDocument/2006/relationships/slideLayout" Target="../slideLayouts/slideLayout77.xml" /><Relationship Id="rId5" Type="http://schemas.openxmlformats.org/officeDocument/2006/relationships/slideLayout" Target="../slideLayouts/slideLayout71.xml" /><Relationship Id="rId10" Type="http://schemas.openxmlformats.org/officeDocument/2006/relationships/slideLayout" Target="../slideLayouts/slideLayout76.xml" /><Relationship Id="rId4" Type="http://schemas.openxmlformats.org/officeDocument/2006/relationships/slideLayout" Target="../slideLayouts/slideLayout70.xml" /><Relationship Id="rId9" Type="http://schemas.openxmlformats.org/officeDocument/2006/relationships/slideLayout" Target="../slideLayouts/slideLayout75.xml" 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 /><Relationship Id="rId3" Type="http://schemas.openxmlformats.org/officeDocument/2006/relationships/slideLayout" Target="../slideLayouts/slideLayout80.xml" /><Relationship Id="rId7" Type="http://schemas.openxmlformats.org/officeDocument/2006/relationships/slideLayout" Target="../slideLayouts/slideLayout84.xml" /><Relationship Id="rId12" Type="http://schemas.openxmlformats.org/officeDocument/2006/relationships/theme" Target="../theme/theme8.xml" /><Relationship Id="rId2" Type="http://schemas.openxmlformats.org/officeDocument/2006/relationships/slideLayout" Target="../slideLayouts/slideLayout79.xml" /><Relationship Id="rId1" Type="http://schemas.openxmlformats.org/officeDocument/2006/relationships/slideLayout" Target="../slideLayouts/slideLayout78.xml" /><Relationship Id="rId6" Type="http://schemas.openxmlformats.org/officeDocument/2006/relationships/slideLayout" Target="../slideLayouts/slideLayout83.xml" /><Relationship Id="rId11" Type="http://schemas.openxmlformats.org/officeDocument/2006/relationships/slideLayout" Target="../slideLayouts/slideLayout88.xml" /><Relationship Id="rId5" Type="http://schemas.openxmlformats.org/officeDocument/2006/relationships/slideLayout" Target="../slideLayouts/slideLayout82.xml" /><Relationship Id="rId10" Type="http://schemas.openxmlformats.org/officeDocument/2006/relationships/slideLayout" Target="../slideLayouts/slideLayout87.xml" /><Relationship Id="rId4" Type="http://schemas.openxmlformats.org/officeDocument/2006/relationships/slideLayout" Target="../slideLayouts/slideLayout81.xml" /><Relationship Id="rId9" Type="http://schemas.openxmlformats.org/officeDocument/2006/relationships/slideLayout" Target="../slideLayouts/slideLayout86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26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B5270E1-066F-4DC0-9526-86A33C6105A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BC1968F-8225-4D16-B468-EED8AF3BBA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 /><Relationship Id="rId1" Type="http://schemas.openxmlformats.org/officeDocument/2006/relationships/slideLayout" Target="../slideLayouts/slideLayout12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 /><Relationship Id="rId2" Type="http://schemas.openxmlformats.org/officeDocument/2006/relationships/image" Target="../media/image19.jpg" /><Relationship Id="rId1" Type="http://schemas.openxmlformats.org/officeDocument/2006/relationships/slideLayout" Target="../slideLayouts/slideLayout35.xml" /><Relationship Id="rId4" Type="http://schemas.openxmlformats.org/officeDocument/2006/relationships/image" Target="../media/image21.jpg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 /><Relationship Id="rId1" Type="http://schemas.openxmlformats.org/officeDocument/2006/relationships/slideLayout" Target="../slideLayouts/slideLayout13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 /><Relationship Id="rId1" Type="http://schemas.openxmlformats.org/officeDocument/2006/relationships/slideLayout" Target="../slideLayouts/slideLayout24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 /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 /><Relationship Id="rId2" Type="http://schemas.openxmlformats.org/officeDocument/2006/relationships/image" Target="../media/image12.jpg" /><Relationship Id="rId1" Type="http://schemas.openxmlformats.org/officeDocument/2006/relationships/slideLayout" Target="../slideLayouts/slideLayout35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 /><Relationship Id="rId2" Type="http://schemas.openxmlformats.org/officeDocument/2006/relationships/image" Target="../media/image13.jpg" /><Relationship Id="rId1" Type="http://schemas.openxmlformats.org/officeDocument/2006/relationships/slideLayout" Target="../slideLayouts/slideLayout46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 /><Relationship Id="rId2" Type="http://schemas.openxmlformats.org/officeDocument/2006/relationships/slideLayout" Target="../slideLayouts/slideLayout57.xml" /><Relationship Id="rId1" Type="http://schemas.openxmlformats.org/officeDocument/2006/relationships/themeOverride" Target="../theme/themeOverride1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 /><Relationship Id="rId2" Type="http://schemas.openxmlformats.org/officeDocument/2006/relationships/image" Target="../media/image15.jpg" /><Relationship Id="rId1" Type="http://schemas.openxmlformats.org/officeDocument/2006/relationships/slideLayout" Target="../slideLayouts/slideLayout68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 /><Relationship Id="rId2" Type="http://schemas.openxmlformats.org/officeDocument/2006/relationships/image" Target="../media/image17.jpeg" /><Relationship Id="rId1" Type="http://schemas.openxmlformats.org/officeDocument/2006/relationships/slideLayout" Target="../slideLayouts/slideLayout79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838200"/>
            <a:ext cx="3886200" cy="131762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92D050"/>
                </a:solidFill>
                <a:latin typeface="Baskerville Old Face" pitchFamily="18" charset="0"/>
              </a:rPr>
              <a:t>EASY ENGLISH</a:t>
            </a:r>
            <a:br>
              <a:rPr lang="en-US" sz="4000" b="1" dirty="0">
                <a:solidFill>
                  <a:srgbClr val="92D050"/>
                </a:solidFill>
                <a:latin typeface="Baskerville Old Face" pitchFamily="18" charset="0"/>
              </a:rPr>
            </a:br>
            <a:r>
              <a:rPr lang="en-US" sz="4000" b="1" dirty="0">
                <a:solidFill>
                  <a:srgbClr val="92D050"/>
                </a:solidFill>
                <a:latin typeface="Baskerville Old Face" pitchFamily="18" charset="0"/>
              </a:rPr>
              <a:t>GRADE 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876800"/>
            <a:ext cx="7315200" cy="1447800"/>
          </a:xfrm>
        </p:spPr>
        <p:txBody>
          <a:bodyPr>
            <a:normAutofit fontScale="92500" lnSpcReduction="20000"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Baskerville Old Face" pitchFamily="18" charset="0"/>
              </a:rPr>
              <a:t>ZONAL  EDUCATION  OFFICE- EMBILIPITIYA</a:t>
            </a:r>
          </a:p>
          <a:p>
            <a:r>
              <a:rPr lang="en-US" sz="2400" dirty="0">
                <a:solidFill>
                  <a:srgbClr val="0070C0"/>
                </a:solidFill>
                <a:latin typeface="Baskerville Old Face" pitchFamily="18" charset="0"/>
              </a:rPr>
              <a:t>                                 </a:t>
            </a:r>
            <a:r>
              <a:rPr lang="en-US" sz="1900" dirty="0">
                <a:solidFill>
                  <a:srgbClr val="0070C0"/>
                </a:solidFill>
                <a:latin typeface="Baskerville Old Face" pitchFamily="18" charset="0"/>
              </a:rPr>
              <a:t>Prepared by – Ms D.A.N.Lakmali</a:t>
            </a:r>
          </a:p>
          <a:p>
            <a:r>
              <a:rPr lang="en-US" sz="1900" dirty="0">
                <a:solidFill>
                  <a:srgbClr val="0070C0"/>
                </a:solidFill>
                <a:latin typeface="Baskerville Old Face" pitchFamily="18" charset="0"/>
              </a:rPr>
              <a:t>                                  R/</a:t>
            </a:r>
            <a:r>
              <a:rPr lang="en-US" sz="1900" dirty="0" err="1">
                <a:solidFill>
                  <a:srgbClr val="0070C0"/>
                </a:solidFill>
                <a:latin typeface="Baskerville Old Face" pitchFamily="18" charset="0"/>
              </a:rPr>
              <a:t>Emb</a:t>
            </a:r>
            <a:r>
              <a:rPr lang="en-US" sz="1900" dirty="0">
                <a:solidFill>
                  <a:srgbClr val="0070C0"/>
                </a:solidFill>
                <a:latin typeface="Baskerville Old Face" pitchFamily="18" charset="0"/>
              </a:rPr>
              <a:t>/ Mulendiyawala M.V.</a:t>
            </a:r>
          </a:p>
          <a:p>
            <a:endParaRPr lang="en-US" sz="1900" dirty="0">
              <a:latin typeface="Baskerville Old Face" pitchFamily="18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83"/>
          <a:stretch/>
        </p:blipFill>
        <p:spPr>
          <a:xfrm>
            <a:off x="914400" y="1905000"/>
            <a:ext cx="4114800" cy="2362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92417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229600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Write a short description about “Seethawaka Wet Zone Botanical Gardens”.</a:t>
            </a:r>
          </a:p>
          <a:p>
            <a:pPr marL="0" indent="0">
              <a:buNone/>
            </a:pP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It is located in Ilukovita on the Puwakpitiya- Thummodara main road…………..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905000"/>
            <a:ext cx="2057817" cy="13693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599" y="1794768"/>
            <a:ext cx="2352421" cy="14796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86"/>
          <a:stretch/>
        </p:blipFill>
        <p:spPr>
          <a:xfrm>
            <a:off x="3533775" y="4506191"/>
            <a:ext cx="2076450" cy="208857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43542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143000"/>
            <a:ext cx="5715000" cy="4191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73281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990600"/>
            <a:ext cx="4648200" cy="11430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7030A0"/>
                </a:solidFill>
                <a:latin typeface="Arial Black" pitchFamily="34" charset="0"/>
              </a:rPr>
              <a:t>MOTHER NATURE</a:t>
            </a:r>
            <a:br>
              <a:rPr lang="en-US" sz="3600" dirty="0">
                <a:solidFill>
                  <a:srgbClr val="7030A0"/>
                </a:solidFill>
                <a:latin typeface="Arial Black" pitchFamily="34" charset="0"/>
              </a:rPr>
            </a:br>
            <a:r>
              <a:rPr lang="en-US" sz="3600" dirty="0">
                <a:solidFill>
                  <a:srgbClr val="7030A0"/>
                </a:solidFill>
                <a:latin typeface="Arial Black" pitchFamily="34" charset="0"/>
              </a:rPr>
              <a:t>UNIT - 04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257801"/>
            <a:ext cx="7315200" cy="1143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ACTIVITY 4.2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Competency Level -5.3 Transfers information in to other things.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182835"/>
            <a:ext cx="3773490" cy="21605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19685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6019800" cy="457200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Let’s see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hidden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beauties in India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1447799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Nohkilakai Falls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715000" y="3440116"/>
            <a:ext cx="422563" cy="0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210300" y="325545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Located in Cherrapunji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4572000" y="2590800"/>
            <a:ext cx="0" cy="457200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433455" y="2207613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The tallest plunge waterfall in India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562600" y="4714008"/>
            <a:ext cx="304800" cy="259773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275117" y="5246132"/>
            <a:ext cx="3030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Fed by the water collected in the plateau above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2819400" y="4419600"/>
            <a:ext cx="457200" cy="394855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81000" y="48768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Has unusually greenish water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2646218" y="3363916"/>
            <a:ext cx="609600" cy="152400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09600" y="2304411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Known as jump of Ki Lakai in the local language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2811" y="3103050"/>
            <a:ext cx="1802306" cy="1417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484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836" y="304800"/>
            <a:ext cx="7813964" cy="8382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Let’s write a small paragraph on “Nohkilskai Falls”.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1218" y="3124200"/>
            <a:ext cx="55833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Nohkilakai is the  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tallest plunge waterfall in India………………….</a:t>
            </a: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06"/>
          <a:stretch/>
        </p:blipFill>
        <p:spPr>
          <a:xfrm>
            <a:off x="4724400" y="4343400"/>
            <a:ext cx="3200400" cy="204354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8290" y="1219200"/>
            <a:ext cx="2285999" cy="162426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4183809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Dmn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381000"/>
            <a:ext cx="4953000" cy="533400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MATHERAN HILL STATION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296391" y="2807548"/>
            <a:ext cx="751609" cy="304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04800" y="2514600"/>
            <a:ext cx="19915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Known as forest on the forehead of mountains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5867722" y="2075675"/>
            <a:ext cx="247650" cy="33027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517573" y="16441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2625 feet above sea level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6024562" y="3963768"/>
            <a:ext cx="295275" cy="45719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172200" y="47532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Located in close proximity to Mumbai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4267200" y="4420967"/>
            <a:ext cx="0" cy="7268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245428" y="5363436"/>
            <a:ext cx="21647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Declared an eco- sensitive region by the Indian government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2296391" y="4116669"/>
            <a:ext cx="533400" cy="2835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04800" y="4436640"/>
            <a:ext cx="1447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Panaroma point which gives a 360*of the surrounding area.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2405952"/>
            <a:ext cx="2819722" cy="17573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00966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467600" cy="685800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Let’s write a small paragraph on “ Matheran Hill station”.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2917686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Matheran hill station is located in close proximity to Mumbai……………..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1143000"/>
            <a:ext cx="2086136" cy="144714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86200"/>
            <a:ext cx="1628936" cy="16289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12385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0346" y="152400"/>
            <a:ext cx="3124201" cy="457200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BELLUM CAVES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143500" y="1883168"/>
            <a:ext cx="381000" cy="3810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15000" y="1563468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Well known for the stalactite and stalagmite formations.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5962650" y="3048000"/>
            <a:ext cx="609600" cy="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109855" y="3257119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Located in Andrapradesh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5983432" y="3919288"/>
            <a:ext cx="419100" cy="36714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486400" y="4343401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Approximate length about 3.5 km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4076700" y="4237304"/>
            <a:ext cx="0" cy="752427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629024" y="5278030"/>
            <a:ext cx="452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The longest and the largest cave in India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3061855" y="4053732"/>
            <a:ext cx="533400" cy="46540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52401" y="4666565"/>
            <a:ext cx="2909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Deepest point is 150 feet from the entrance level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2209800" y="3352800"/>
            <a:ext cx="1118755" cy="78387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04800" y="33528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Made of black limestone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2769177" y="2489490"/>
            <a:ext cx="481445" cy="45583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335665" y="1553077"/>
            <a:ext cx="27410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Formed by the constant flow of underground water</a:t>
            </a:r>
            <a:r>
              <a:rPr lang="en-US" dirty="0"/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9024" y="2519363"/>
            <a:ext cx="2200276" cy="14742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030775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92D050"/>
          </a:fgClr>
          <a:bgClr>
            <a:srgbClr val="7030A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4572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Let’s write a small paragraph on “Ballum Caves”.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4010055"/>
            <a:ext cx="716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Ballum Caves is the longest and largest cave in India…………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143000"/>
            <a:ext cx="2514600" cy="18192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2"/>
          <a:stretch/>
        </p:blipFill>
        <p:spPr>
          <a:xfrm>
            <a:off x="6876134" y="4724400"/>
            <a:ext cx="1922878" cy="14962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09471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153400" cy="533400"/>
          </a:xfrm>
        </p:spPr>
        <p:txBody>
          <a:bodyPr>
            <a:normAutofit fontScale="90000"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Not only in India but also in Sri Lanka has very beautiful places.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9" y="1600200"/>
            <a:ext cx="8614063" cy="50292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Seethawaka Wet Zone Botanical Gardens</a:t>
            </a:r>
            <a:r>
              <a:rPr lang="en-US" dirty="0"/>
              <a:t>.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777346" y="3600905"/>
            <a:ext cx="609600" cy="228600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840682" y="3476609"/>
            <a:ext cx="19223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105 acres in extent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6180858" y="4506191"/>
            <a:ext cx="606137" cy="76200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816436" y="4419600"/>
            <a:ext cx="2040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C00000"/>
                </a:solidFill>
              </a:rPr>
              <a:t>An ideal place for a wonderful day out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105400" y="2815035"/>
            <a:ext cx="0" cy="419100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170218" y="2362200"/>
            <a:ext cx="26704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C00000"/>
                </a:solidFill>
              </a:rPr>
              <a:t>In the Colombo district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371600" y="3781923"/>
            <a:ext cx="609600" cy="87868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28600" y="2503979"/>
            <a:ext cx="1905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Located in Ilukpitiya on the Puwakpitiya – Thummodara main road.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5593773" y="5257800"/>
            <a:ext cx="209550" cy="292387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947063" y="5550187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Opened to the public in October, 2014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2507673" y="5403993"/>
            <a:ext cx="464127" cy="300406"/>
          </a:xfrm>
          <a:prstGeom prst="straightConnector1">
            <a:avLst/>
          </a:prstGeom>
          <a:ln>
            <a:solidFill>
              <a:schemeClr val="tx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85800" y="5824676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C00000"/>
                </a:solidFill>
              </a:rPr>
              <a:t>A beautiful stream flows through the garden 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3314606"/>
            <a:ext cx="3336348" cy="19431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79301632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 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 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image" Target="../media/image4.jpeg" 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 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 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spect">
  <a:themeElements>
    <a:clrScheme name="Custom 6">
      <a:dk1>
        <a:srgbClr val="00B050"/>
      </a:dk1>
      <a:lt1>
        <a:srgbClr val="FFFFFF"/>
      </a:lt1>
      <a:dk2>
        <a:srgbClr val="FFFF00"/>
      </a:dk2>
      <a:lt2>
        <a:srgbClr val="E3DCCF"/>
      </a:lt2>
      <a:accent1>
        <a:srgbClr val="00B0F0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low">
  <a:themeElements>
    <a:clrScheme name="Custom 2">
      <a:dk1>
        <a:srgbClr val="FE66FF"/>
      </a:dk1>
      <a:lt1>
        <a:srgbClr val="E5B9B7"/>
      </a:lt1>
      <a:dk2>
        <a:srgbClr val="B100B2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Adjacency">
  <a:themeElements>
    <a:clrScheme name="Custom 3">
      <a:dk1>
        <a:srgbClr val="FF6699"/>
      </a:dk1>
      <a:lt1>
        <a:srgbClr val="FFFF66"/>
      </a:lt1>
      <a:dk2>
        <a:srgbClr val="1A4847"/>
      </a:dk2>
      <a:lt2>
        <a:srgbClr val="FFFF00"/>
      </a:lt2>
      <a:accent1>
        <a:srgbClr val="00B050"/>
      </a:accent1>
      <a:accent2>
        <a:srgbClr val="00B0F0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Angles">
  <a:themeElements>
    <a:clrScheme name="Custom 1">
      <a:dk1>
        <a:srgbClr val="FE66F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Urban">
  <a:themeElements>
    <a:clrScheme name="Custom 1">
      <a:dk1>
        <a:srgbClr val="FE66F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djacency">
    <a:dk1>
      <a:srgbClr val="2F2B20"/>
    </a:dk1>
    <a:lt1>
      <a:srgbClr val="FFFFFF"/>
    </a:lt1>
    <a:dk2>
      <a:srgbClr val="675E47"/>
    </a:dk2>
    <a:lt2>
      <a:srgbClr val="DFDCB7"/>
    </a:lt2>
    <a:accent1>
      <a:srgbClr val="A9A57C"/>
    </a:accent1>
    <a:accent2>
      <a:srgbClr val="9CBEBD"/>
    </a:accent2>
    <a:accent3>
      <a:srgbClr val="D2CB6C"/>
    </a:accent3>
    <a:accent4>
      <a:srgbClr val="95A39D"/>
    </a:accent4>
    <a:accent5>
      <a:srgbClr val="C89F5D"/>
    </a:accent5>
    <a:accent6>
      <a:srgbClr val="B1A089"/>
    </a:accent6>
    <a:hlink>
      <a:srgbClr val="D25814"/>
    </a:hlink>
    <a:folHlink>
      <a:srgbClr val="849A0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312</Words>
  <Application>Microsoft Office PowerPoint</Application>
  <PresentationFormat>On-screen Show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8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Office Theme</vt:lpstr>
      <vt:lpstr>Aspect</vt:lpstr>
      <vt:lpstr>Flow</vt:lpstr>
      <vt:lpstr>Adjacency</vt:lpstr>
      <vt:lpstr>Angles</vt:lpstr>
      <vt:lpstr>Solstice</vt:lpstr>
      <vt:lpstr>Thatch</vt:lpstr>
      <vt:lpstr>Urban</vt:lpstr>
      <vt:lpstr>EASY ENGLISH GRADE 8</vt:lpstr>
      <vt:lpstr>MOTHER NATURE UNIT - 04</vt:lpstr>
      <vt:lpstr>Let’s see hidden beauties in India.</vt:lpstr>
      <vt:lpstr>Let’s write a small paragraph on “Nohkilskai Falls”.</vt:lpstr>
      <vt:lpstr>MATHERAN HILL STATION</vt:lpstr>
      <vt:lpstr>Let’s write a small paragraph on “ Matheran Hill station”.</vt:lpstr>
      <vt:lpstr>BELLUM CAVES</vt:lpstr>
      <vt:lpstr>PowerPoint Presentation</vt:lpstr>
      <vt:lpstr>Not only in India but also in Sri Lanka has very beautiful places.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8</dc:title>
  <dc:creator>MY PLUS</dc:creator>
  <cp:lastModifiedBy>Unknown User</cp:lastModifiedBy>
  <cp:revision>47</cp:revision>
  <dcterms:created xsi:type="dcterms:W3CDTF">2021-01-07T17:00:38Z</dcterms:created>
  <dcterms:modified xsi:type="dcterms:W3CDTF">2021-05-05T08:58:59Z</dcterms:modified>
</cp:coreProperties>
</file>