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5"/>
  </p:notesMasterIdLst>
  <p:sldIdLst>
    <p:sldId id="256" r:id="rId2"/>
    <p:sldId id="259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60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CA82C"/>
    <a:srgbClr val="003635"/>
    <a:srgbClr val="9E0F00"/>
    <a:srgbClr val="461700"/>
    <a:srgbClr val="CC3399"/>
    <a:srgbClr val="9EFF29"/>
    <a:srgbClr val="A4660C"/>
    <a:srgbClr val="952F69"/>
    <a:srgbClr val="FF856D"/>
    <a:srgbClr val="FF254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-1800" y="-3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6370338" cy="1563703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pPr/>
              <a:t>5/15/2021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4430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84596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38083" y="1924665"/>
            <a:ext cx="7989723" cy="1452721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rgbClr val="9E0F00"/>
                </a:solidFill>
              </a:defRPr>
            </a:lvl1pPr>
          </a:lstStyle>
          <a:p>
            <a:r>
              <a:rPr lang="en-US" dirty="0"/>
              <a:t>Click to edit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Master </a:t>
            </a:r>
            <a:r>
              <a:rPr lang="en-US" dirty="0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0713" y="3465885"/>
            <a:ext cx="7975483" cy="685791"/>
          </a:xfrm>
        </p:spPr>
        <p:txBody>
          <a:bodyPr>
            <a:normAutofit/>
          </a:bodyPr>
          <a:lstStyle>
            <a:lvl1pPr marL="0" indent="0" algn="r">
              <a:buNone/>
              <a:defRPr sz="2800" b="0" i="0">
                <a:solidFill>
                  <a:srgbClr val="00363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</a:t>
            </a:r>
            <a:r>
              <a:rPr lang="en-US" dirty="0" smtClean="0"/>
              <a:t>Master </a:t>
            </a:r>
            <a:r>
              <a:rPr lang="en-US" dirty="0"/>
              <a:t>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xmlns="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08475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6" y="128470"/>
            <a:ext cx="8246070" cy="763526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9E0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592" y="1319981"/>
            <a:ext cx="8246070" cy="3114638"/>
          </a:xfrm>
        </p:spPr>
        <p:txBody>
          <a:bodyPr/>
          <a:lstStyle>
            <a:lvl1pPr algn="l">
              <a:defRPr sz="2800">
                <a:solidFill>
                  <a:srgbClr val="003635"/>
                </a:solidFill>
              </a:defRPr>
            </a:lvl1pPr>
            <a:lvl2pPr algn="l">
              <a:defRPr>
                <a:solidFill>
                  <a:srgbClr val="003635"/>
                </a:solidFill>
              </a:defRPr>
            </a:lvl2pPr>
            <a:lvl3pPr algn="l">
              <a:defRPr>
                <a:solidFill>
                  <a:srgbClr val="003635"/>
                </a:solidFill>
              </a:defRPr>
            </a:lvl3pPr>
            <a:lvl4pPr algn="l">
              <a:defRPr>
                <a:solidFill>
                  <a:srgbClr val="003635"/>
                </a:solidFill>
              </a:defRPr>
            </a:lvl4pPr>
            <a:lvl5pPr algn="l">
              <a:defRPr>
                <a:solidFill>
                  <a:srgbClr val="003635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4737" y="465530"/>
            <a:ext cx="6704649" cy="725349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9E0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4737" y="1229055"/>
            <a:ext cx="6704649" cy="3511061"/>
          </a:xfrm>
        </p:spPr>
        <p:txBody>
          <a:bodyPr/>
          <a:lstStyle>
            <a:lvl1pPr>
              <a:defRPr sz="2800">
                <a:solidFill>
                  <a:srgbClr val="003635"/>
                </a:solidFill>
              </a:defRPr>
            </a:lvl1pPr>
            <a:lvl2pPr>
              <a:defRPr>
                <a:solidFill>
                  <a:srgbClr val="003635"/>
                </a:solidFill>
              </a:defRPr>
            </a:lvl2pPr>
            <a:lvl3pPr>
              <a:defRPr>
                <a:solidFill>
                  <a:srgbClr val="003635"/>
                </a:solidFill>
              </a:defRPr>
            </a:lvl3pPr>
            <a:lvl4pPr>
              <a:defRPr>
                <a:solidFill>
                  <a:srgbClr val="003635"/>
                </a:solidFill>
              </a:defRPr>
            </a:lvl4pPr>
            <a:lvl5pPr>
              <a:defRPr>
                <a:solidFill>
                  <a:srgbClr val="003635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065" y="183154"/>
            <a:ext cx="8093365" cy="763525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9E0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1633415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00363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2105812"/>
            <a:ext cx="4040188" cy="2276294"/>
          </a:xfrm>
        </p:spPr>
        <p:txBody>
          <a:bodyPr/>
          <a:lstStyle>
            <a:lvl1pPr algn="ctr">
              <a:defRPr sz="2400">
                <a:solidFill>
                  <a:srgbClr val="003635"/>
                </a:solidFill>
              </a:defRPr>
            </a:lvl1pPr>
            <a:lvl2pPr algn="ctr">
              <a:defRPr sz="2000">
                <a:solidFill>
                  <a:srgbClr val="003635"/>
                </a:solidFill>
              </a:defRPr>
            </a:lvl2pPr>
            <a:lvl3pPr algn="ctr">
              <a:defRPr sz="1800">
                <a:solidFill>
                  <a:srgbClr val="003635"/>
                </a:solidFill>
              </a:defRPr>
            </a:lvl3pPr>
            <a:lvl4pPr algn="ctr">
              <a:defRPr sz="1600">
                <a:solidFill>
                  <a:srgbClr val="003635"/>
                </a:solidFill>
              </a:defRPr>
            </a:lvl4pPr>
            <a:lvl5pPr algn="ctr">
              <a:defRPr sz="1600">
                <a:solidFill>
                  <a:srgbClr val="00363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633415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00363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105812"/>
            <a:ext cx="4041775" cy="2276294"/>
          </a:xfrm>
        </p:spPr>
        <p:txBody>
          <a:bodyPr/>
          <a:lstStyle>
            <a:lvl1pPr algn="ctr">
              <a:defRPr sz="2400">
                <a:solidFill>
                  <a:srgbClr val="003635"/>
                </a:solidFill>
              </a:defRPr>
            </a:lvl1pPr>
            <a:lvl2pPr algn="ctr">
              <a:defRPr sz="2000">
                <a:solidFill>
                  <a:srgbClr val="003635"/>
                </a:solidFill>
              </a:defRPr>
            </a:lvl2pPr>
            <a:lvl3pPr algn="ctr">
              <a:defRPr sz="1800">
                <a:solidFill>
                  <a:srgbClr val="003635"/>
                </a:solidFill>
              </a:defRPr>
            </a:lvl3pPr>
            <a:lvl4pPr algn="ctr">
              <a:defRPr sz="1600">
                <a:solidFill>
                  <a:srgbClr val="003635"/>
                </a:solidFill>
              </a:defRPr>
            </a:lvl4pPr>
            <a:lvl5pPr algn="ctr">
              <a:defRPr sz="1600">
                <a:solidFill>
                  <a:srgbClr val="00363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5/15/2021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1E867DF-3DCA-4725-94F0-F2B6BD747A82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=""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67175" y="428318"/>
            <a:ext cx="4781550" cy="1976284"/>
          </a:xfrm>
        </p:spPr>
        <p:txBody>
          <a:bodyPr>
            <a:normAutofit/>
          </a:bodyPr>
          <a:lstStyle/>
          <a:p>
            <a:pPr algn="ctr"/>
            <a:r>
              <a:rPr lang="en-US" b="1" dirty="0" err="1" smtClean="0">
                <a:latin typeface="FMBindumathi" pitchFamily="2" charset="0"/>
              </a:rPr>
              <a:t>m%dfhdA.sl</a:t>
            </a:r>
            <a:r>
              <a:rPr lang="en-US" b="1" dirty="0" smtClean="0">
                <a:latin typeface="FMBindumathi" pitchFamily="2" charset="0"/>
              </a:rPr>
              <a:t> yd </a:t>
            </a:r>
            <a:r>
              <a:rPr lang="en-US" dirty="0" smtClean="0">
                <a:latin typeface="FMBindumathi" pitchFamily="2" charset="0"/>
              </a:rPr>
              <a:t/>
            </a:r>
            <a:br>
              <a:rPr lang="en-US" dirty="0" smtClean="0">
                <a:latin typeface="FMBindumathi" pitchFamily="2" charset="0"/>
              </a:rPr>
            </a:br>
            <a:r>
              <a:rPr lang="en-US" b="1" dirty="0" smtClean="0">
                <a:latin typeface="FMBindumathi" pitchFamily="2" charset="0"/>
              </a:rPr>
              <a:t>;</a:t>
            </a:r>
            <a:r>
              <a:rPr lang="en-US" b="1" dirty="0" err="1" smtClean="0">
                <a:latin typeface="FMBindumathi" pitchFamily="2" charset="0"/>
              </a:rPr>
              <a:t>dlAIKsl</a:t>
            </a:r>
            <a:r>
              <a:rPr lang="en-US" b="1" dirty="0" smtClean="0">
                <a:latin typeface="FMBindumathi" pitchFamily="2" charset="0"/>
              </a:rPr>
              <a:t> l=</a:t>
            </a:r>
            <a:r>
              <a:rPr lang="en-US" b="1" dirty="0" err="1" smtClean="0">
                <a:latin typeface="FMBindumathi" pitchFamily="2" charset="0"/>
              </a:rPr>
              <a:t>i,;d</a:t>
            </a:r>
            <a:r>
              <a:rPr lang="en-US" b="1" dirty="0" smtClean="0">
                <a:latin typeface="FMBindumathi" pitchFamily="2" charset="0"/>
              </a:rPr>
              <a:t/>
            </a:r>
            <a:br>
              <a:rPr lang="en-US" b="1" dirty="0" smtClean="0">
                <a:latin typeface="FMBindumathi" pitchFamily="2" charset="0"/>
              </a:rPr>
            </a:br>
            <a:r>
              <a:rPr lang="en-US" b="1" dirty="0" smtClean="0">
                <a:latin typeface="FMBindumathi" pitchFamily="2" charset="0"/>
              </a:rPr>
              <a:t>08fYA%Ksh</a:t>
            </a:r>
            <a:endParaRPr lang="en-US" dirty="0">
              <a:latin typeface="FMBindumathi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90975" y="3170269"/>
            <a:ext cx="5153025" cy="763525"/>
          </a:xfrm>
        </p:spPr>
        <p:txBody>
          <a:bodyPr>
            <a:normAutofit fontScale="92500"/>
          </a:bodyPr>
          <a:lstStyle/>
          <a:p>
            <a:r>
              <a:rPr lang="en-US" b="1" dirty="0" smtClean="0">
                <a:latin typeface="FMBindumathi" pitchFamily="2" charset="0"/>
              </a:rPr>
              <a:t>2'1 </a:t>
            </a:r>
            <a:r>
              <a:rPr lang="en-US" b="1" dirty="0" err="1" smtClean="0">
                <a:latin typeface="FMBindumathi" pitchFamily="2" charset="0"/>
              </a:rPr>
              <a:t>wdydr</a:t>
            </a:r>
            <a:r>
              <a:rPr lang="en-US" b="1" dirty="0" smtClean="0">
                <a:latin typeface="FMBindumathi" pitchFamily="2" charset="0"/>
              </a:rPr>
              <a:t> </a:t>
            </a:r>
            <a:r>
              <a:rPr lang="en-US" b="1" dirty="0" err="1" smtClean="0">
                <a:latin typeface="FMBindumathi" pitchFamily="2" charset="0"/>
              </a:rPr>
              <a:t>krlA</a:t>
            </a:r>
            <a:r>
              <a:rPr lang="en-US" b="1" dirty="0" smtClean="0">
                <a:latin typeface="FMBindumathi" pitchFamily="2" charset="0"/>
              </a:rPr>
              <a:t> </a:t>
            </a:r>
            <a:r>
              <a:rPr lang="en-US" b="1" dirty="0" err="1" smtClean="0">
                <a:latin typeface="FMBindumathi" pitchFamily="2" charset="0"/>
              </a:rPr>
              <a:t>ùu</a:t>
            </a:r>
            <a:r>
              <a:rPr lang="en-US" b="1" dirty="0" smtClean="0">
                <a:latin typeface="FMBindumathi" pitchFamily="2" charset="0"/>
              </a:rPr>
              <a:t> </a:t>
            </a:r>
            <a:r>
              <a:rPr lang="en-US" b="1" dirty="0" err="1" smtClean="0">
                <a:latin typeface="FMBindumathi" pitchFamily="2" charset="0"/>
              </a:rPr>
              <a:t>wju</a:t>
            </a:r>
            <a:r>
              <a:rPr lang="en-US" b="1" dirty="0" smtClean="0">
                <a:latin typeface="FMBindumathi" pitchFamily="2" charset="0"/>
              </a:rPr>
              <a:t> </a:t>
            </a:r>
            <a:r>
              <a:rPr lang="en-US" b="1" dirty="0" err="1" smtClean="0">
                <a:latin typeface="FMBindumathi" pitchFamily="2" charset="0"/>
              </a:rPr>
              <a:t>lr</a:t>
            </a:r>
            <a:r>
              <a:rPr lang="en-US" b="1" dirty="0" smtClean="0">
                <a:latin typeface="FMBindumathi" pitchFamily="2" charset="0"/>
              </a:rPr>
              <a:t> .</a:t>
            </a:r>
            <a:r>
              <a:rPr lang="en-US" b="1" dirty="0" err="1" smtClean="0">
                <a:latin typeface="FMBindumathi" pitchFamily="2" charset="0"/>
              </a:rPr>
              <a:t>ksuq</a:t>
            </a:r>
            <a:endParaRPr lang="en-US" b="1" dirty="0">
              <a:latin typeface="FMBindumathi" pitchFamily="2" charset="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3990975" y="2515177"/>
            <a:ext cx="5153025" cy="610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635"/>
                </a:solidFill>
                <a:effectLst/>
                <a:uLnTx/>
                <a:uFillTx/>
                <a:latin typeface="FMBindumathi" pitchFamily="2" charset="0"/>
                <a:ea typeface="+mn-ea"/>
                <a:cs typeface="+mn-cs"/>
              </a:rPr>
              <a:t>2</a:t>
            </a:r>
            <a:r>
              <a:rPr kumimoji="0" lang="si-LK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635"/>
                </a:solidFill>
                <a:effectLst/>
                <a:uLnTx/>
                <a:uFillTx/>
                <a:latin typeface="FMBindumathi" pitchFamily="2" charset="0"/>
                <a:ea typeface="+mn-ea"/>
                <a:cs typeface="+mn-cs"/>
              </a:rPr>
              <a:t>.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3635"/>
                </a:solidFill>
                <a:effectLst/>
                <a:uLnTx/>
                <a:uFillTx/>
                <a:latin typeface="FMBindumathi" pitchFamily="2" charset="0"/>
                <a:ea typeface="+mn-ea"/>
                <a:cs typeface="+mn-cs"/>
              </a:rPr>
              <a:t>wdydr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635"/>
                </a:solidFill>
                <a:effectLst/>
                <a:uLnTx/>
                <a:uFillTx/>
                <a:latin typeface="FMBindumathi" pitchFamily="2" charset="0"/>
                <a:ea typeface="+mn-ea"/>
                <a:cs typeface="+mn-cs"/>
              </a:rPr>
              <a:t>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3635"/>
              </a:solidFill>
              <a:effectLst/>
              <a:uLnTx/>
              <a:uFillTx/>
              <a:latin typeface="FMBindumathi" pitchFamily="2" charset="0"/>
              <a:ea typeface="+mn-ea"/>
              <a:cs typeface="+mn-cs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3990975" y="4379975"/>
            <a:ext cx="5153025" cy="763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b="1" dirty="0" smtClean="0">
                <a:solidFill>
                  <a:srgbClr val="003635"/>
                </a:solidFill>
                <a:latin typeface="FMBindumathi" pitchFamily="2" charset="0"/>
              </a:rPr>
              <a:t>          </a:t>
            </a:r>
            <a:r>
              <a:rPr lang="en-US" b="1" dirty="0" err="1" smtClean="0">
                <a:solidFill>
                  <a:srgbClr val="003635"/>
                </a:solidFill>
                <a:latin typeface="FMBindumathi" pitchFamily="2" charset="0"/>
              </a:rPr>
              <a:t>ieliqu</a:t>
            </a:r>
            <a:r>
              <a:rPr lang="en-US" b="1" dirty="0" smtClean="0">
                <a:solidFill>
                  <a:srgbClr val="003635"/>
                </a:solidFill>
                <a:latin typeface="FMBindumathi" pitchFamily="2" charset="0"/>
              </a:rPr>
              <a:t> </a:t>
            </a:r>
            <a:r>
              <a:rPr lang="en-US" b="1" dirty="0" smtClean="0">
                <a:solidFill>
                  <a:srgbClr val="003635"/>
                </a:solidFill>
                <a:latin typeface="FMBindumathi"/>
              </a:rPr>
              <a:t>(- ví'ã'à‘'ks¾udKs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635"/>
                </a:solidFill>
                <a:effectLst/>
                <a:uLnTx/>
                <a:uFillTx/>
                <a:latin typeface="FMBindumathi"/>
                <a:ea typeface="+mn-ea"/>
                <a:cs typeface="+mn-cs"/>
              </a:rPr>
              <a:t>                      </a:t>
            </a:r>
            <a:r>
              <a:rPr kumimoji="0" lang="en-US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3635"/>
                </a:solidFill>
                <a:effectLst/>
                <a:uLnTx/>
                <a:uFillTx/>
                <a:latin typeface="FMBindumathi"/>
                <a:ea typeface="+mn-ea"/>
                <a:cs typeface="+mn-cs"/>
              </a:rPr>
              <a:t>r</a:t>
            </a:r>
            <a:r>
              <a:rPr kumimoji="0" lang="en-US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3635"/>
                </a:solidFill>
                <a:effectLst/>
                <a:uLnTx/>
                <a:uFillTx/>
                <a:latin typeface="FMBindumathi"/>
              </a:rPr>
              <a:t>$weô$ñrsiaje,afmd</a:t>
            </a: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635"/>
                </a:solidFill>
                <a:effectLst/>
                <a:uLnTx/>
                <a:uFillTx/>
                <a:latin typeface="FMBindumathi"/>
              </a:rPr>
              <a:t>;</a:t>
            </a:r>
            <a:r>
              <a:rPr kumimoji="0" lang="en-US" b="1" i="0" u="none" strike="noStrike" kern="1200" cap="none" spc="0" normalizeH="0" noProof="0" dirty="0" smtClean="0">
                <a:ln>
                  <a:noFill/>
                </a:ln>
                <a:solidFill>
                  <a:srgbClr val="003635"/>
                </a:solidFill>
                <a:effectLst/>
                <a:uLnTx/>
                <a:uFillTx/>
                <a:latin typeface="FMBindumathi"/>
              </a:rPr>
              <a:t> </a:t>
            </a:r>
            <a:r>
              <a:rPr kumimoji="0" lang="en-US" b="1" i="0" u="none" strike="noStrike" kern="1200" cap="none" spc="0" normalizeH="0" noProof="0" dirty="0" err="1" smtClean="0">
                <a:ln>
                  <a:noFill/>
                </a:ln>
                <a:solidFill>
                  <a:srgbClr val="003635"/>
                </a:solidFill>
                <a:effectLst/>
                <a:uLnTx/>
                <a:uFillTx/>
                <a:latin typeface="FMBindumathi"/>
              </a:rPr>
              <a:t>úoHd</a:t>
            </a:r>
            <a:r>
              <a:rPr lang="en-US" b="1" dirty="0" smtClean="0">
                <a:solidFill>
                  <a:srgbClr val="003635"/>
                </a:solidFill>
                <a:latin typeface="FMBindumathi"/>
              </a:rPr>
              <a:t>,h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003635"/>
              </a:solidFill>
              <a:effectLst/>
              <a:uLnTx/>
              <a:uFillTx/>
              <a:latin typeface="FMBindumathi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latin typeface="FMBindumathi" pitchFamily="2" charset="0"/>
              </a:rPr>
              <a:t>iliA</a:t>
            </a:r>
            <a:r>
              <a:rPr lang="en-US" b="1" dirty="0" smtClean="0">
                <a:latin typeface="FMBindumathi" pitchFamily="2" charset="0"/>
              </a:rPr>
              <a:t> </a:t>
            </a:r>
            <a:r>
              <a:rPr lang="en-US" b="1" dirty="0" err="1" smtClean="0">
                <a:latin typeface="FMBindumathi" pitchFamily="2" charset="0"/>
              </a:rPr>
              <a:t>lrkAkdf.A</a:t>
            </a:r>
            <a:r>
              <a:rPr lang="en-US" b="1" dirty="0" smtClean="0">
                <a:latin typeface="FMBindumathi" pitchFamily="2" charset="0"/>
              </a:rPr>
              <a:t> </a:t>
            </a:r>
            <a:r>
              <a:rPr lang="en-US" b="1" dirty="0" err="1" smtClean="0">
                <a:latin typeface="FMBindumathi" pitchFamily="2" charset="0"/>
              </a:rPr>
              <a:t>fi!LHdrlAIs</a:t>
            </a:r>
            <a:r>
              <a:rPr lang="en-US" b="1" dirty="0" smtClean="0">
                <a:latin typeface="FMBindumathi" pitchFamily="2" charset="0"/>
              </a:rPr>
              <a:t>; </a:t>
            </a:r>
            <a:r>
              <a:rPr lang="en-US" b="1" dirty="0" err="1" smtClean="0">
                <a:latin typeface="FMBindumathi" pitchFamily="2" charset="0"/>
              </a:rPr>
              <a:t>nj</a:t>
            </a:r>
            <a:r>
              <a:rPr lang="en-US" b="1" dirty="0" smtClean="0">
                <a:latin typeface="FMBindumathi" pitchFamily="2" charset="0"/>
              </a:rPr>
              <a:t> </a:t>
            </a:r>
            <a:endParaRPr lang="en-US" dirty="0">
              <a:latin typeface="FMBindumathi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 err="1" smtClean="0">
                <a:latin typeface="FMBindumathi" pitchFamily="2" charset="0"/>
              </a:rPr>
              <a:t>oE;A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inkA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oud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fidAod</a:t>
            </a:r>
            <a:r>
              <a:rPr lang="en-US" dirty="0" smtClean="0">
                <a:latin typeface="FMBindumathi" pitchFamily="2" charset="0"/>
              </a:rPr>
              <a:t> .; </a:t>
            </a:r>
            <a:r>
              <a:rPr lang="en-US" dirty="0" err="1" smtClean="0">
                <a:latin typeface="FMBindumathi" pitchFamily="2" charset="0"/>
              </a:rPr>
              <a:t>hq</a:t>
            </a:r>
            <a:r>
              <a:rPr lang="en-US" dirty="0" smtClean="0">
                <a:latin typeface="FMBindumathi" pitchFamily="2" charset="0"/>
              </a:rPr>
              <a:t>;=h</a:t>
            </a:r>
          </a:p>
          <a:p>
            <a:pPr lvl="0"/>
            <a:r>
              <a:rPr lang="en-US" dirty="0" err="1" smtClean="0">
                <a:latin typeface="FMBindumathi" pitchFamily="2" charset="0"/>
              </a:rPr>
              <a:t>w;A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wdjrK</a:t>
            </a:r>
            <a:r>
              <a:rPr lang="en-US" dirty="0" smtClean="0">
                <a:latin typeface="FMBindumathi" pitchFamily="2" charset="0"/>
              </a:rPr>
              <a:t> me&lt;¢h </a:t>
            </a:r>
            <a:r>
              <a:rPr lang="en-US" dirty="0" err="1" smtClean="0">
                <a:latin typeface="FMBindumathi" pitchFamily="2" charset="0"/>
              </a:rPr>
              <a:t>hq</a:t>
            </a:r>
            <a:r>
              <a:rPr lang="en-US" dirty="0" smtClean="0">
                <a:latin typeface="FMBindumathi" pitchFamily="2" charset="0"/>
              </a:rPr>
              <a:t>;=h </a:t>
            </a:r>
          </a:p>
          <a:p>
            <a:pPr lvl="0"/>
            <a:r>
              <a:rPr lang="en-US" dirty="0" err="1" smtClean="0">
                <a:latin typeface="FMBindumathi" pitchFamily="2" charset="0"/>
              </a:rPr>
              <a:t>msßisÿ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we÷ï</a:t>
            </a:r>
            <a:r>
              <a:rPr lang="en-US" dirty="0" smtClean="0">
                <a:latin typeface="FMBindumathi" pitchFamily="2" charset="0"/>
              </a:rPr>
              <a:t> we| </a:t>
            </a:r>
            <a:r>
              <a:rPr lang="en-US" dirty="0" err="1" smtClean="0">
                <a:latin typeface="FMBindumathi" pitchFamily="2" charset="0"/>
              </a:rPr>
              <a:t>isáh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hq</a:t>
            </a:r>
            <a:r>
              <a:rPr lang="en-US" dirty="0" smtClean="0">
                <a:latin typeface="FMBindumathi" pitchFamily="2" charset="0"/>
              </a:rPr>
              <a:t>;=h</a:t>
            </a:r>
          </a:p>
          <a:p>
            <a:pPr lvl="0"/>
            <a:r>
              <a:rPr lang="en-US" dirty="0" err="1" smtClean="0">
                <a:latin typeface="FMBindumathi" pitchFamily="2" charset="0"/>
              </a:rPr>
              <a:t>ysiA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wdjrK</a:t>
            </a:r>
            <a:r>
              <a:rPr lang="en-US" dirty="0" smtClean="0">
                <a:latin typeface="FMBindumathi" pitchFamily="2" charset="0"/>
              </a:rPr>
              <a:t> me&lt;¢h </a:t>
            </a:r>
            <a:r>
              <a:rPr lang="en-US" dirty="0" err="1" smtClean="0">
                <a:latin typeface="FMBindumathi" pitchFamily="2" charset="0"/>
              </a:rPr>
              <a:t>hq</a:t>
            </a:r>
            <a:r>
              <a:rPr lang="en-US" dirty="0" smtClean="0">
                <a:latin typeface="FMBindumathi" pitchFamily="2" charset="0"/>
              </a:rPr>
              <a:t>;=h</a:t>
            </a:r>
          </a:p>
          <a:p>
            <a:pPr lvl="0"/>
            <a:r>
              <a:rPr lang="en-US" dirty="0" err="1" smtClean="0">
                <a:latin typeface="FMBindumathi" pitchFamily="2" charset="0"/>
              </a:rPr>
              <a:t>uqj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wdjrK</a:t>
            </a:r>
            <a:r>
              <a:rPr lang="en-US" dirty="0" smtClean="0">
                <a:latin typeface="FMBindumathi" pitchFamily="2" charset="0"/>
              </a:rPr>
              <a:t> me&lt;¢h </a:t>
            </a:r>
            <a:r>
              <a:rPr lang="en-US" dirty="0" err="1" smtClean="0">
                <a:latin typeface="FMBindumathi" pitchFamily="2" charset="0"/>
              </a:rPr>
              <a:t>hq</a:t>
            </a:r>
            <a:r>
              <a:rPr lang="en-US" dirty="0" smtClean="0">
                <a:latin typeface="FMBindumathi" pitchFamily="2" charset="0"/>
              </a:rPr>
              <a:t>;=h </a:t>
            </a:r>
          </a:p>
          <a:p>
            <a:pPr lvl="0"/>
            <a:r>
              <a:rPr lang="en-US" dirty="0" err="1" smtClean="0">
                <a:latin typeface="FMBindumathi" pitchFamily="2" charset="0"/>
              </a:rPr>
              <a:t>ÿïmdkfhkA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f;dr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úh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hq</a:t>
            </a:r>
            <a:r>
              <a:rPr lang="en-US" dirty="0" smtClean="0">
                <a:latin typeface="FMBindumathi" pitchFamily="2" charset="0"/>
              </a:rPr>
              <a:t>;=h</a:t>
            </a:r>
          </a:p>
          <a:p>
            <a:pPr lvl="0"/>
            <a:r>
              <a:rPr lang="en-US" dirty="0" err="1" smtClean="0">
                <a:latin typeface="FMBindumathi" pitchFamily="2" charset="0"/>
              </a:rPr>
              <a:t>fndAjk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frdA</a:t>
            </a:r>
            <a:r>
              <a:rPr lang="en-US" dirty="0" smtClean="0">
                <a:latin typeface="FMBindumathi" pitchFamily="2" charset="0"/>
              </a:rPr>
              <a:t>. </a:t>
            </a:r>
            <a:r>
              <a:rPr lang="en-US" dirty="0" err="1" smtClean="0">
                <a:latin typeface="FMBindumathi" pitchFamily="2" charset="0"/>
              </a:rPr>
              <a:t>j,skA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f;dr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úh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hq</a:t>
            </a:r>
            <a:r>
              <a:rPr lang="en-US" dirty="0" smtClean="0">
                <a:latin typeface="FMBindumathi" pitchFamily="2" charset="0"/>
              </a:rPr>
              <a:t>;=h</a:t>
            </a:r>
          </a:p>
          <a:p>
            <a:endParaRPr lang="en-US" dirty="0">
              <a:latin typeface="FMBindumathi" pitchFamily="2" charset="0"/>
            </a:endParaRPr>
          </a:p>
        </p:txBody>
      </p:sp>
      <p:pic>
        <p:nvPicPr>
          <p:cNvPr id="4" name="Picture 3" descr="C:\Users\Thiwanka Ranaweera\Desktop\New folder (2)\Screenshot_20210512-142048_Google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l="50330" t="24811" r="1530" b="47064"/>
          <a:stretch/>
        </p:blipFill>
        <p:spPr bwMode="auto">
          <a:xfrm>
            <a:off x="6970039" y="1623231"/>
            <a:ext cx="2000506" cy="24429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latin typeface="FMBindumathi" pitchFamily="2" charset="0"/>
              </a:rPr>
              <a:t>iliA</a:t>
            </a:r>
            <a:r>
              <a:rPr lang="en-US" b="1" dirty="0" smtClean="0">
                <a:latin typeface="FMBindumathi" pitchFamily="2" charset="0"/>
              </a:rPr>
              <a:t> </a:t>
            </a:r>
            <a:r>
              <a:rPr lang="en-US" b="1" dirty="0" err="1" smtClean="0">
                <a:latin typeface="FMBindumathi" pitchFamily="2" charset="0"/>
              </a:rPr>
              <a:t>lrk</a:t>
            </a:r>
            <a:r>
              <a:rPr lang="en-US" b="1" dirty="0" smtClean="0">
                <a:latin typeface="FMBindumathi" pitchFamily="2" charset="0"/>
              </a:rPr>
              <a:t> </a:t>
            </a:r>
            <a:r>
              <a:rPr lang="en-US" b="1" dirty="0" err="1" smtClean="0">
                <a:latin typeface="FMBindumathi" pitchFamily="2" charset="0"/>
              </a:rPr>
              <a:t>iA:dkfhA</a:t>
            </a:r>
            <a:r>
              <a:rPr lang="en-US" b="1" dirty="0" smtClean="0">
                <a:latin typeface="FMBindumathi" pitchFamily="2" charset="0"/>
              </a:rPr>
              <a:t>" </a:t>
            </a:r>
            <a:r>
              <a:rPr lang="en-US" b="1" dirty="0" err="1" smtClean="0">
                <a:latin typeface="FMBindumathi" pitchFamily="2" charset="0"/>
              </a:rPr>
              <a:t>WmlrK</a:t>
            </a:r>
            <a:r>
              <a:rPr lang="en-US" b="1" dirty="0" smtClean="0">
                <a:latin typeface="FMBindumathi" pitchFamily="2" charset="0"/>
              </a:rPr>
              <a:t> yd </a:t>
            </a:r>
            <a:r>
              <a:rPr lang="en-US" b="1" dirty="0" err="1" smtClean="0">
                <a:latin typeface="FMBindumathi" pitchFamily="2" charset="0"/>
              </a:rPr>
              <a:t>wdïmkAk</a:t>
            </a:r>
            <a:r>
              <a:rPr lang="en-US" b="1" dirty="0" smtClean="0">
                <a:latin typeface="FMBindumathi" pitchFamily="2" charset="0"/>
              </a:rPr>
              <a:t> j, </a:t>
            </a:r>
            <a:r>
              <a:rPr lang="en-US" b="1" dirty="0" err="1" smtClean="0">
                <a:latin typeface="FMBindumathi" pitchFamily="2" charset="0"/>
              </a:rPr>
              <a:t>fi!LHdrlAIs</a:t>
            </a:r>
            <a:r>
              <a:rPr lang="en-US" b="1" dirty="0" smtClean="0">
                <a:latin typeface="FMBindumathi" pitchFamily="2" charset="0"/>
              </a:rPr>
              <a:t>; </a:t>
            </a:r>
            <a:r>
              <a:rPr lang="en-US" b="1" dirty="0" err="1" smtClean="0">
                <a:latin typeface="FMBindumathi" pitchFamily="2" charset="0"/>
              </a:rPr>
              <a:t>nj</a:t>
            </a:r>
            <a:r>
              <a:rPr lang="en-US" dirty="0" smtClean="0">
                <a:latin typeface="FMBindumathi" pitchFamily="2" charset="0"/>
              </a:rPr>
              <a:t> </a:t>
            </a:r>
            <a:endParaRPr lang="en-US" dirty="0">
              <a:latin typeface="FMBindumathi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4737" y="1419367"/>
            <a:ext cx="6704649" cy="3320749"/>
          </a:xfrm>
        </p:spPr>
        <p:txBody>
          <a:bodyPr/>
          <a:lstStyle/>
          <a:p>
            <a:pPr lvl="0"/>
            <a:r>
              <a:rPr lang="en-US" dirty="0" err="1" smtClean="0">
                <a:latin typeface="FMBindumathi" pitchFamily="2" charset="0"/>
              </a:rPr>
              <a:t>jev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lrk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fïih</a:t>
            </a:r>
            <a:r>
              <a:rPr lang="en-US" dirty="0" smtClean="0">
                <a:latin typeface="FMBindumathi" pitchFamily="2" charset="0"/>
              </a:rPr>
              <a:t>" </a:t>
            </a:r>
            <a:r>
              <a:rPr lang="en-US" dirty="0" err="1" smtClean="0">
                <a:latin typeface="FMBindumathi" pitchFamily="2" charset="0"/>
              </a:rPr>
              <a:t>lmk</a:t>
            </a:r>
            <a:r>
              <a:rPr lang="en-US" dirty="0" smtClean="0">
                <a:latin typeface="FMBindumathi" pitchFamily="2" charset="0"/>
              </a:rPr>
              <a:t> ,E,s" </a:t>
            </a:r>
            <a:r>
              <a:rPr lang="en-US" dirty="0" err="1" smtClean="0">
                <a:latin typeface="FMBindumathi" pitchFamily="2" charset="0"/>
              </a:rPr>
              <a:t>msysh</a:t>
            </a:r>
            <a:r>
              <a:rPr lang="en-US" dirty="0" smtClean="0">
                <a:latin typeface="FMBindumathi" pitchFamily="2" charset="0"/>
              </a:rPr>
              <a:t>" ye¢" </a:t>
            </a:r>
            <a:r>
              <a:rPr lang="en-US" dirty="0" err="1" smtClean="0">
                <a:latin typeface="FMBindumathi" pitchFamily="2" charset="0"/>
              </a:rPr>
              <a:t>msßisÿ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úh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hq</a:t>
            </a:r>
            <a:r>
              <a:rPr lang="en-US" dirty="0" smtClean="0">
                <a:latin typeface="FMBindumathi" pitchFamily="2" charset="0"/>
              </a:rPr>
              <a:t>;=h</a:t>
            </a:r>
          </a:p>
          <a:p>
            <a:endParaRPr lang="en-US" dirty="0"/>
          </a:p>
        </p:txBody>
      </p:sp>
      <p:pic>
        <p:nvPicPr>
          <p:cNvPr id="4" name="Picture 3" descr="C:\Users\Thiwanka Ranaweera\Desktop\New folder (2)\Screenshot_20210512-142435_Google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l="2190" t="45687" r="53778" b="36778"/>
          <a:stretch/>
        </p:blipFill>
        <p:spPr bwMode="auto">
          <a:xfrm>
            <a:off x="5670645" y="2196436"/>
            <a:ext cx="2606722" cy="21972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>
                <a:latin typeface="FMBindumathi" pitchFamily="2" charset="0"/>
              </a:rPr>
              <a:t>weiqreï</a:t>
            </a:r>
            <a:r>
              <a:rPr lang="en-US" b="1" dirty="0" smtClean="0">
                <a:latin typeface="FMBindumathi" pitchFamily="2" charset="0"/>
              </a:rPr>
              <a:t> j, </a:t>
            </a:r>
            <a:r>
              <a:rPr lang="en-US" b="1" dirty="0" err="1" smtClean="0">
                <a:latin typeface="FMBindumathi" pitchFamily="2" charset="0"/>
              </a:rPr>
              <a:t>fi!LHdrlAIs</a:t>
            </a:r>
            <a:r>
              <a:rPr lang="en-US" b="1" dirty="0" smtClean="0">
                <a:latin typeface="FMBindumathi" pitchFamily="2" charset="0"/>
              </a:rPr>
              <a:t>; </a:t>
            </a:r>
            <a:r>
              <a:rPr lang="en-US" b="1" dirty="0" err="1" smtClean="0">
                <a:latin typeface="FMBindumathi" pitchFamily="2" charset="0"/>
              </a:rPr>
              <a:t>nj</a:t>
            </a:r>
            <a:endParaRPr lang="en-US" dirty="0">
              <a:latin typeface="FMBindumathi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err="1" smtClean="0">
                <a:latin typeface="FMBindumathi" pitchFamily="2" charset="0"/>
              </a:rPr>
              <a:t>fndA;,A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Ndú;fhAoS-kgk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c,fhkA</a:t>
            </a:r>
            <a:r>
              <a:rPr lang="en-US" dirty="0" smtClean="0">
                <a:latin typeface="FMBindumathi" pitchFamily="2" charset="0"/>
              </a:rPr>
              <a:t> ;</a:t>
            </a:r>
            <a:r>
              <a:rPr lang="en-US" dirty="0" err="1" smtClean="0">
                <a:latin typeface="FMBindumathi" pitchFamily="2" charset="0"/>
              </a:rPr>
              <a:t>ïnd</a:t>
            </a:r>
            <a:r>
              <a:rPr lang="en-US" dirty="0" smtClean="0">
                <a:latin typeface="FMBindumathi" pitchFamily="2" charset="0"/>
              </a:rPr>
              <a:t> .</a:t>
            </a:r>
            <a:r>
              <a:rPr lang="en-US" dirty="0" err="1" smtClean="0">
                <a:latin typeface="FMBindumathi" pitchFamily="2" charset="0"/>
              </a:rPr>
              <a:t>ekSu</a:t>
            </a:r>
            <a:endParaRPr lang="en-US" dirty="0" smtClean="0">
              <a:latin typeface="FMBindumathi" pitchFamily="2" charset="0"/>
            </a:endParaRPr>
          </a:p>
          <a:p>
            <a:pPr lvl="0"/>
            <a:r>
              <a:rPr lang="en-US" dirty="0" err="1" smtClean="0">
                <a:latin typeface="FMBindumathi" pitchFamily="2" charset="0"/>
              </a:rPr>
              <a:t>weiqreï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Ndú;fhAoS</a:t>
            </a:r>
            <a:r>
              <a:rPr lang="en-US" dirty="0" smtClean="0">
                <a:latin typeface="FMBindumathi" pitchFamily="2" charset="0"/>
              </a:rPr>
              <a:t>- </a:t>
            </a:r>
            <a:r>
              <a:rPr lang="en-US" dirty="0" err="1" smtClean="0">
                <a:latin typeface="FMBindumathi" pitchFamily="2" charset="0"/>
              </a:rPr>
              <a:t>fyd¢kA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uqÞd</a:t>
            </a:r>
            <a:r>
              <a:rPr lang="en-US" dirty="0" smtClean="0">
                <a:latin typeface="FMBindumathi" pitchFamily="2" charset="0"/>
              </a:rPr>
              <a:t> ;</a:t>
            </a:r>
            <a:r>
              <a:rPr lang="en-US" dirty="0" err="1" smtClean="0">
                <a:latin typeface="FMBindumathi" pitchFamily="2" charset="0"/>
              </a:rPr>
              <a:t>eìh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yels</a:t>
            </a:r>
            <a:r>
              <a:rPr lang="en-US" dirty="0" smtClean="0">
                <a:latin typeface="FMBindumathi" pitchFamily="2" charset="0"/>
              </a:rPr>
              <a:t> c, </a:t>
            </a:r>
            <a:r>
              <a:rPr lang="en-US" dirty="0" err="1" smtClean="0">
                <a:latin typeface="FMBindumathi" pitchFamily="2" charset="0"/>
              </a:rPr>
              <a:t>jdIAm</a:t>
            </a:r>
            <a:r>
              <a:rPr lang="en-US" dirty="0" smtClean="0">
                <a:latin typeface="FMBindumathi" pitchFamily="2" charset="0"/>
              </a:rPr>
              <a:t> yd </a:t>
            </a:r>
            <a:r>
              <a:rPr lang="en-US" dirty="0" err="1" smtClean="0">
                <a:latin typeface="FMBindumathi" pitchFamily="2" charset="0"/>
              </a:rPr>
              <a:t>jdhq</a:t>
            </a:r>
            <a:r>
              <a:rPr lang="en-US" dirty="0" smtClean="0">
                <a:latin typeface="FMBindumathi" pitchFamily="2" charset="0"/>
              </a:rPr>
              <a:t> .</a:t>
            </a:r>
            <a:r>
              <a:rPr lang="en-US" dirty="0" err="1" smtClean="0">
                <a:latin typeface="FMBindumathi" pitchFamily="2" charset="0"/>
              </a:rPr>
              <a:t>ukA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lsÍu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wju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lrk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weiqreï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Ndú;h</a:t>
            </a:r>
            <a:endParaRPr lang="en-US" dirty="0">
              <a:latin typeface="FMBindumathi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729552" y="2169993"/>
            <a:ext cx="39987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i-LK" sz="4000" b="1" dirty="0" smtClean="0">
                <a:solidFill>
                  <a:schemeClr val="accent6">
                    <a:lumMod val="75000"/>
                  </a:schemeClr>
                </a:solidFill>
              </a:rPr>
              <a:t>ස්තූතියි.....!!!</a:t>
            </a:r>
            <a:endParaRPr lang="en-US" sz="40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910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4381500" y="180975"/>
            <a:ext cx="3818236" cy="485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9E0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FMBindumathi" pitchFamily="2" charset="0"/>
              <a:ea typeface="+mj-ea"/>
              <a:cs typeface="+mj-cs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260362" y="837005"/>
            <a:ext cx="6704649" cy="725349"/>
          </a:xfrm>
        </p:spPr>
        <p:txBody>
          <a:bodyPr>
            <a:normAutofit fontScale="90000"/>
          </a:bodyPr>
          <a:lstStyle/>
          <a:p>
            <a:pPr lvl="0"/>
            <a:r>
              <a:rPr lang="en-US" sz="4000" b="1" dirty="0" err="1" smtClean="0">
                <a:latin typeface="FMBindumathi" pitchFamily="2" charset="0"/>
              </a:rPr>
              <a:t>wdydr</a:t>
            </a:r>
            <a:r>
              <a:rPr lang="en-US" sz="4000" b="1" dirty="0" smtClean="0">
                <a:latin typeface="FMBindumathi" pitchFamily="2" charset="0"/>
              </a:rPr>
              <a:t> </a:t>
            </a:r>
            <a:r>
              <a:rPr lang="en-US" sz="4000" b="1" dirty="0" err="1" smtClean="0">
                <a:latin typeface="FMBindumathi" pitchFamily="2" charset="0"/>
              </a:rPr>
              <a:t>krlA</a:t>
            </a:r>
            <a:r>
              <a:rPr lang="en-US" sz="4000" b="1" dirty="0" smtClean="0">
                <a:latin typeface="FMBindumathi" pitchFamily="2" charset="0"/>
              </a:rPr>
              <a:t> </a:t>
            </a:r>
            <a:r>
              <a:rPr lang="en-US" sz="4000" b="1" dirty="0" err="1" smtClean="0">
                <a:latin typeface="FMBindumathi" pitchFamily="2" charset="0"/>
              </a:rPr>
              <a:t>ùu</a:t>
            </a:r>
            <a:r>
              <a:rPr lang="en-US" sz="4000" b="1" dirty="0" smtClean="0">
                <a:latin typeface="FMBindumathi" pitchFamily="2" charset="0"/>
              </a:rPr>
              <a:t> </a:t>
            </a:r>
            <a:r>
              <a:rPr lang="en-US" sz="4000" b="1" dirty="0" err="1" smtClean="0">
                <a:latin typeface="FMBindumathi" pitchFamily="2" charset="0"/>
              </a:rPr>
              <a:t>hkq</a:t>
            </a:r>
            <a:r>
              <a:rPr lang="en-US" sz="4000" b="1" dirty="0" smtClean="0">
                <a:latin typeface="FMBindumathi" pitchFamily="2" charset="0"/>
              </a:rPr>
              <a:t>"</a:t>
            </a:r>
            <a:r>
              <a:rPr lang="en-US" dirty="0" smtClean="0">
                <a:latin typeface="FMBindumathi" pitchFamily="2" charset="0"/>
              </a:rPr>
              <a:t/>
            </a:r>
            <a:br>
              <a:rPr lang="en-US" dirty="0" smtClean="0">
                <a:latin typeface="FMBindumathi" pitchFamily="2" charset="0"/>
              </a:rPr>
            </a:b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428750" y="1481906"/>
            <a:ext cx="7715250" cy="2242369"/>
          </a:xfrm>
        </p:spPr>
        <p:txBody>
          <a:bodyPr/>
          <a:lstStyle/>
          <a:p>
            <a:pPr indent="0" algn="just">
              <a:lnSpc>
                <a:spcPct val="150000"/>
              </a:lnSpc>
              <a:buNone/>
            </a:pPr>
            <a:r>
              <a:rPr lang="en-US" dirty="0" err="1" smtClean="0">
                <a:latin typeface="FMBindumathi" pitchFamily="2" charset="0"/>
              </a:rPr>
              <a:t>wdydrhlA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mßfNdAckhg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kqiqÿiq</a:t>
            </a:r>
            <a:r>
              <a:rPr lang="en-US" dirty="0" smtClean="0">
                <a:latin typeface="FMBindumathi" pitchFamily="2" charset="0"/>
              </a:rPr>
              <a:t> ;;</a:t>
            </a:r>
            <a:r>
              <a:rPr lang="en-US" dirty="0" err="1" smtClean="0">
                <a:latin typeface="FMBindumathi" pitchFamily="2" charset="0"/>
              </a:rPr>
              <a:t>A;Ajhg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m;Aùu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fydA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mßfNdAckh</a:t>
            </a:r>
            <a:r>
              <a:rPr lang="en-US" dirty="0" smtClean="0">
                <a:latin typeface="FMBindumathi" pitchFamily="2" charset="0"/>
              </a:rPr>
              <a:t> l&lt; </a:t>
            </a:r>
            <a:r>
              <a:rPr lang="en-US" dirty="0" err="1" smtClean="0">
                <a:latin typeface="FMBindumathi" pitchFamily="2" charset="0"/>
              </a:rPr>
              <a:t>úg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YÍr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fi!LHhg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ydks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úh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yels</a:t>
            </a:r>
            <a:r>
              <a:rPr lang="en-US" dirty="0" smtClean="0">
                <a:latin typeface="FMBindumathi" pitchFamily="2" charset="0"/>
              </a:rPr>
              <a:t> ;;</a:t>
            </a:r>
            <a:r>
              <a:rPr lang="en-US" dirty="0" err="1" smtClean="0">
                <a:latin typeface="FMBindumathi" pitchFamily="2" charset="0"/>
              </a:rPr>
              <a:t>Ajhg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m;A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ùu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hs'</a:t>
            </a:r>
            <a:endParaRPr lang="en-US" dirty="0" smtClean="0">
              <a:latin typeface="FMBindumathi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7037" y="465530"/>
            <a:ext cx="6704649" cy="725349"/>
          </a:xfrm>
        </p:spPr>
        <p:txBody>
          <a:bodyPr/>
          <a:lstStyle/>
          <a:p>
            <a:r>
              <a:rPr lang="en-US" b="1" dirty="0" err="1" smtClean="0">
                <a:latin typeface="FMBindumathi" pitchFamily="2" charset="0"/>
              </a:rPr>
              <a:t>krlA</a:t>
            </a:r>
            <a:r>
              <a:rPr lang="en-US" b="1" dirty="0" smtClean="0">
                <a:latin typeface="FMBindumathi" pitchFamily="2" charset="0"/>
              </a:rPr>
              <a:t> </a:t>
            </a:r>
            <a:r>
              <a:rPr lang="en-US" b="1" dirty="0" err="1" smtClean="0">
                <a:latin typeface="FMBindumathi" pitchFamily="2" charset="0"/>
              </a:rPr>
              <a:t>jq</a:t>
            </a:r>
            <a:r>
              <a:rPr lang="en-US" b="1" dirty="0" smtClean="0">
                <a:latin typeface="FMBindumathi" pitchFamily="2" charset="0"/>
              </a:rPr>
              <a:t> </a:t>
            </a:r>
            <a:r>
              <a:rPr lang="en-US" b="1" dirty="0" err="1" smtClean="0">
                <a:latin typeface="FMBindumathi" pitchFamily="2" charset="0"/>
              </a:rPr>
              <a:t>wdydrhl</a:t>
            </a:r>
            <a:r>
              <a:rPr lang="en-US" b="1" dirty="0" smtClean="0">
                <a:latin typeface="FMBindumathi" pitchFamily="2" charset="0"/>
              </a:rPr>
              <a:t> ,</a:t>
            </a:r>
            <a:r>
              <a:rPr lang="en-US" b="1" dirty="0" err="1" smtClean="0">
                <a:latin typeface="FMBindumathi" pitchFamily="2" charset="0"/>
              </a:rPr>
              <a:t>lAIK</a:t>
            </a:r>
            <a:endParaRPr lang="en-US" dirty="0">
              <a:latin typeface="FMBindumathi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dirty="0" err="1" smtClean="0">
                <a:latin typeface="FMBindumathi" pitchFamily="2" charset="0"/>
              </a:rPr>
              <a:t>ndysr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fmkqu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fjkiA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ùu</a:t>
            </a:r>
            <a:r>
              <a:rPr lang="en-US" dirty="0" smtClean="0">
                <a:latin typeface="FMBindumathi" pitchFamily="2" charset="0"/>
              </a:rPr>
              <a:t> ^;</a:t>
            </a:r>
            <a:r>
              <a:rPr lang="en-US" dirty="0" err="1" smtClean="0">
                <a:latin typeface="FMBindumathi" pitchFamily="2" charset="0"/>
              </a:rPr>
              <a:t>e,Sï</a:t>
            </a:r>
            <a:r>
              <a:rPr lang="en-US" dirty="0" smtClean="0">
                <a:latin typeface="FMBindumathi" pitchFamily="2" charset="0"/>
              </a:rPr>
              <a:t>" </a:t>
            </a:r>
            <a:r>
              <a:rPr lang="en-US" dirty="0" err="1" smtClean="0">
                <a:latin typeface="FMBindumathi" pitchFamily="2" charset="0"/>
              </a:rPr>
              <a:t>iSÍï</a:t>
            </a:r>
            <a:r>
              <a:rPr lang="en-US" dirty="0" smtClean="0">
                <a:latin typeface="FMBindumathi" pitchFamily="2" charset="0"/>
              </a:rPr>
              <a:t>" </a:t>
            </a:r>
            <a:r>
              <a:rPr lang="en-US" dirty="0" err="1" smtClean="0">
                <a:latin typeface="FMBindumathi" pitchFamily="2" charset="0"/>
              </a:rPr>
              <a:t>fmdä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ùï"f</a:t>
            </a:r>
            <a:r>
              <a:rPr lang="en-US" dirty="0" smtClean="0">
                <a:latin typeface="FMBindumathi" pitchFamily="2" charset="0"/>
              </a:rPr>
              <a:t>;;</a:t>
            </a:r>
            <a:r>
              <a:rPr lang="en-US" dirty="0" err="1" smtClean="0">
                <a:latin typeface="FMBindumathi" pitchFamily="2" charset="0"/>
              </a:rPr>
              <a:t>Aùï</a:t>
            </a:r>
            <a:r>
              <a:rPr lang="en-US" dirty="0" smtClean="0">
                <a:latin typeface="FMBindumathi" pitchFamily="2" charset="0"/>
              </a:rPr>
              <a:t>&amp;</a:t>
            </a:r>
          </a:p>
          <a:p>
            <a:pPr lvl="0"/>
            <a:r>
              <a:rPr lang="en-US" dirty="0" smtClean="0">
                <a:latin typeface="FMBindumathi" pitchFamily="2" charset="0"/>
              </a:rPr>
              <a:t>j¾Kh </a:t>
            </a:r>
            <a:r>
              <a:rPr lang="en-US" dirty="0" err="1" smtClean="0">
                <a:latin typeface="FMBindumathi" pitchFamily="2" charset="0"/>
              </a:rPr>
              <a:t>fjkiA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ùu</a:t>
            </a:r>
            <a:endParaRPr lang="en-US" dirty="0" smtClean="0">
              <a:latin typeface="FMBindumathi" pitchFamily="2" charset="0"/>
            </a:endParaRPr>
          </a:p>
          <a:p>
            <a:pPr lvl="0"/>
            <a:r>
              <a:rPr lang="en-US" dirty="0" err="1" smtClean="0">
                <a:latin typeface="FMBindumathi" pitchFamily="2" charset="0"/>
              </a:rPr>
              <a:t>jhkh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fjkiA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ùu</a:t>
            </a:r>
            <a:endParaRPr lang="en-US" dirty="0" smtClean="0">
              <a:latin typeface="FMBindumathi" pitchFamily="2" charset="0"/>
            </a:endParaRPr>
          </a:p>
          <a:p>
            <a:pPr lvl="0"/>
            <a:r>
              <a:rPr lang="en-US" dirty="0" smtClean="0">
                <a:latin typeface="FMBindumathi" pitchFamily="2" charset="0"/>
              </a:rPr>
              <a:t>.</a:t>
            </a:r>
            <a:r>
              <a:rPr lang="en-US" dirty="0" err="1" smtClean="0">
                <a:latin typeface="FMBindumathi" pitchFamily="2" charset="0"/>
              </a:rPr>
              <a:t>kAOh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fjkiA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ùu</a:t>
            </a:r>
            <a:endParaRPr lang="en-US" dirty="0" smtClean="0">
              <a:latin typeface="FMBindumathi" pitchFamily="2" charset="0"/>
            </a:endParaRPr>
          </a:p>
          <a:p>
            <a:pPr lvl="0"/>
            <a:r>
              <a:rPr lang="en-US" dirty="0" err="1" smtClean="0">
                <a:latin typeface="FMBindumathi" pitchFamily="2" charset="0"/>
              </a:rPr>
              <a:t>rih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fjkiA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ùu</a:t>
            </a:r>
            <a:endParaRPr lang="en-US" dirty="0" smtClean="0">
              <a:latin typeface="FMBindumathi" pitchFamily="2" charset="0"/>
            </a:endParaRPr>
          </a:p>
          <a:p>
            <a:pPr lvl="0"/>
            <a:r>
              <a:rPr lang="en-US" dirty="0" err="1" smtClean="0">
                <a:latin typeface="FMBindumathi" pitchFamily="2" charset="0"/>
              </a:rPr>
              <a:t>fmdAIH</a:t>
            </a:r>
            <a:r>
              <a:rPr lang="en-US" dirty="0" smtClean="0">
                <a:latin typeface="FMBindumathi" pitchFamily="2" charset="0"/>
              </a:rPr>
              <a:t> mod¾: </a:t>
            </a:r>
            <a:r>
              <a:rPr lang="en-US" dirty="0" err="1" smtClean="0">
                <a:latin typeface="FMBindumathi" pitchFamily="2" charset="0"/>
              </a:rPr>
              <a:t>fjkiA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ùu</a:t>
            </a:r>
            <a:endParaRPr lang="en-US" dirty="0" smtClean="0">
              <a:latin typeface="FMBindumathi" pitchFamily="2" charset="0"/>
            </a:endParaRPr>
          </a:p>
          <a:p>
            <a:pPr lvl="0"/>
            <a:r>
              <a:rPr lang="en-US" dirty="0" err="1" smtClean="0">
                <a:latin typeface="FMBindumathi" pitchFamily="2" charset="0"/>
              </a:rPr>
              <a:t>fi!LHdrlAIs</a:t>
            </a:r>
            <a:r>
              <a:rPr lang="en-US" dirty="0" smtClean="0">
                <a:latin typeface="FMBindumathi" pitchFamily="2" charset="0"/>
              </a:rPr>
              <a:t>; </a:t>
            </a:r>
            <a:r>
              <a:rPr lang="en-US" dirty="0" err="1" smtClean="0">
                <a:latin typeface="FMBindumathi" pitchFamily="2" charset="0"/>
              </a:rPr>
              <a:t>nj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ke;sùu</a:t>
            </a:r>
            <a:endParaRPr lang="en-US" dirty="0" smtClean="0">
              <a:latin typeface="FMBindumathi" pitchFamily="2" charset="0"/>
            </a:endParaRPr>
          </a:p>
          <a:p>
            <a:endParaRPr lang="en-US" dirty="0"/>
          </a:p>
        </p:txBody>
      </p:sp>
      <p:pic>
        <p:nvPicPr>
          <p:cNvPr id="4" name="Picture 3" descr="C:\Users\Thiwanka Ranaweera\Desktop\New folder (2)\Screenshot_20210511-133849_Video Player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-1983" t="33076" r="13656" b="32313"/>
          <a:stretch/>
        </p:blipFill>
        <p:spPr bwMode="auto">
          <a:xfrm>
            <a:off x="6020152" y="1880482"/>
            <a:ext cx="2456745" cy="17444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217880"/>
            <a:ext cx="7705724" cy="725349"/>
          </a:xfrm>
        </p:spPr>
        <p:txBody>
          <a:bodyPr>
            <a:normAutofit fontScale="90000"/>
          </a:bodyPr>
          <a:lstStyle/>
          <a:p>
            <a:r>
              <a:rPr lang="en-US" sz="4000" b="1" dirty="0" err="1" smtClean="0">
                <a:latin typeface="FMBindumathi" pitchFamily="2" charset="0"/>
              </a:rPr>
              <a:t>wdydr</a:t>
            </a:r>
            <a:r>
              <a:rPr lang="en-US" sz="4000" b="1" dirty="0" smtClean="0">
                <a:latin typeface="FMBindumathi" pitchFamily="2" charset="0"/>
              </a:rPr>
              <a:t> </a:t>
            </a:r>
            <a:r>
              <a:rPr lang="en-US" sz="4000" b="1" dirty="0" err="1" smtClean="0">
                <a:latin typeface="FMBindumathi" pitchFamily="2" charset="0"/>
              </a:rPr>
              <a:t>krlA</a:t>
            </a:r>
            <a:r>
              <a:rPr lang="en-US" sz="4000" b="1" dirty="0" smtClean="0">
                <a:latin typeface="FMBindumathi" pitchFamily="2" charset="0"/>
              </a:rPr>
              <a:t> </a:t>
            </a:r>
            <a:r>
              <a:rPr lang="en-US" sz="4000" b="1" dirty="0" err="1" smtClean="0">
                <a:latin typeface="FMBindumathi" pitchFamily="2" charset="0"/>
              </a:rPr>
              <a:t>ùu</a:t>
            </a:r>
            <a:r>
              <a:rPr lang="en-US" sz="4000" b="1" dirty="0" smtClean="0">
                <a:latin typeface="FMBindumathi" pitchFamily="2" charset="0"/>
              </a:rPr>
              <a:t> </a:t>
            </a:r>
            <a:r>
              <a:rPr lang="en-US" sz="4000" b="1" dirty="0" err="1" smtClean="0">
                <a:latin typeface="FMBindumathi" pitchFamily="2" charset="0"/>
              </a:rPr>
              <a:t>flfrys</a:t>
            </a:r>
            <a:r>
              <a:rPr lang="en-US" sz="4000" b="1" dirty="0" smtClean="0">
                <a:latin typeface="FMBindumathi" pitchFamily="2" charset="0"/>
              </a:rPr>
              <a:t> </a:t>
            </a:r>
            <a:r>
              <a:rPr lang="en-US" sz="4000" b="1" dirty="0" err="1" smtClean="0">
                <a:latin typeface="FMBindumathi" pitchFamily="2" charset="0"/>
              </a:rPr>
              <a:t>n,mdk</a:t>
            </a:r>
            <a:r>
              <a:rPr lang="en-US" sz="4000" b="1" dirty="0" smtClean="0">
                <a:latin typeface="FMBindumathi" pitchFamily="2" charset="0"/>
              </a:rPr>
              <a:t> </a:t>
            </a:r>
            <a:r>
              <a:rPr lang="en-US" sz="4000" b="1" dirty="0" err="1" smtClean="0">
                <a:latin typeface="FMBindumathi" pitchFamily="2" charset="0"/>
              </a:rPr>
              <a:t>idOl</a:t>
            </a:r>
            <a:r>
              <a:rPr lang="en-US" sz="4000" b="1" dirty="0" smtClean="0">
                <a:latin typeface="FMBindumathi" pitchFamily="2" charset="0"/>
              </a:rPr>
              <a:t> </a:t>
            </a:r>
            <a:endParaRPr lang="en-US" dirty="0"/>
          </a:p>
        </p:txBody>
      </p:sp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2085975" y="1085850"/>
            <a:ext cx="6762749" cy="3743325"/>
            <a:chOff x="525" y="9101"/>
            <a:chExt cx="11295" cy="7311"/>
          </a:xfrm>
        </p:grpSpPr>
        <p:sp>
          <p:nvSpPr>
            <p:cNvPr id="1027" name="Rounded Rectangle 10"/>
            <p:cNvSpPr>
              <a:spLocks noChangeArrowheads="1"/>
            </p:cNvSpPr>
            <p:nvPr/>
          </p:nvSpPr>
          <p:spPr bwMode="auto">
            <a:xfrm>
              <a:off x="4980" y="10286"/>
              <a:ext cx="2355" cy="1185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25400">
              <a:solidFill>
                <a:srgbClr val="62242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FMBindumathi" pitchFamily="2" charset="0"/>
                  <a:ea typeface="Arial" pitchFamily="34" charset="0"/>
                  <a:cs typeface="Arial" pitchFamily="34" charset="0"/>
                </a:rPr>
                <a:t> 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FMBindumathi" pitchFamily="2" charset="0"/>
                  <a:ea typeface="Arial" pitchFamily="34" charset="0"/>
                  <a:cs typeface="Arial" pitchFamily="34" charset="0"/>
                </a:rPr>
                <a:t>idOl</a:t>
              </a:r>
              <a:r>
                <a:rPr kumimoji="0" lang="en-US" sz="2600" b="0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FMBindumathi" pitchFamily="2" charset="0"/>
                  <a:ea typeface="Arial" pitchFamily="34" charset="0"/>
                  <a:cs typeface="Arial" pitchFamily="34" charset="0"/>
                </a:rPr>
                <a:t>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8" name="Oval 11"/>
            <p:cNvSpPr>
              <a:spLocks noChangeArrowheads="1"/>
            </p:cNvSpPr>
            <p:nvPr/>
          </p:nvSpPr>
          <p:spPr bwMode="auto">
            <a:xfrm>
              <a:off x="8865" y="9101"/>
              <a:ext cx="2955" cy="3045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5400">
              <a:solidFill>
                <a:srgbClr val="243F6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FMBindumathi" pitchFamily="2" charset="0"/>
                  <a:ea typeface="Arial" pitchFamily="34" charset="0"/>
                  <a:cs typeface="Arial" pitchFamily="34" charset="0"/>
                </a:rPr>
                <a:t>fN</a:t>
              </a:r>
              <a:r>
                <a:rPr kumimoji="0" lang="en-US" sz="2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FMBindumathi" pitchFamily="2" charset="0"/>
                  <a:ea typeface="Arial" pitchFamily="34" charset="0"/>
                  <a:cs typeface="Arial" pitchFamily="34" charset="0"/>
                </a:rPr>
                <a:t>!;</a:t>
              </a:r>
              <a:r>
                <a:rPr kumimoji="0" lang="en-US" sz="2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FMBindumathi" pitchFamily="2" charset="0"/>
                  <a:ea typeface="Arial" pitchFamily="34" charset="0"/>
                  <a:cs typeface="Arial" pitchFamily="34" charset="0"/>
                </a:rPr>
                <a:t>sl</a:t>
              </a:r>
              <a:r>
                <a:rPr kumimoji="0" lang="en-US" sz="2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FMBindumathi" pitchFamily="2" charset="0"/>
                  <a:ea typeface="Arial" pitchFamily="34" charset="0"/>
                  <a:cs typeface="Arial" pitchFamily="34" charset="0"/>
                </a:rPr>
                <a:t> </a:t>
              </a:r>
              <a:r>
                <a:rPr kumimoji="0" lang="en-US" sz="2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FMBindumathi" pitchFamily="2" charset="0"/>
                  <a:ea typeface="Arial" pitchFamily="34" charset="0"/>
                  <a:cs typeface="Arial" pitchFamily="34" charset="0"/>
                </a:rPr>
                <a:t>idOl</a:t>
              </a:r>
              <a:endPara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MBindumathi" pitchFamily="2" charset="0"/>
                <a:ea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9" name="Oval 12"/>
            <p:cNvSpPr>
              <a:spLocks noChangeArrowheads="1"/>
            </p:cNvSpPr>
            <p:nvPr/>
          </p:nvSpPr>
          <p:spPr bwMode="auto">
            <a:xfrm>
              <a:off x="4500" y="12722"/>
              <a:ext cx="3645" cy="369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5400">
              <a:solidFill>
                <a:srgbClr val="243F6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MBindumathi" pitchFamily="2" charset="0"/>
                <a:ea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lang="en-US" sz="2600" dirty="0" smtClean="0">
                <a:latin typeface="FMBindumathi" pitchFamily="2" charset="0"/>
                <a:ea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FMBindumathi" pitchFamily="2" charset="0"/>
                  <a:ea typeface="Arial" pitchFamily="34" charset="0"/>
                  <a:cs typeface="Arial" pitchFamily="34" charset="0"/>
                </a:rPr>
                <a:t>ridhksl</a:t>
              </a:r>
              <a:r>
                <a:rPr kumimoji="0" lang="en-US" sz="2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FMBindumathi" pitchFamily="2" charset="0"/>
                  <a:ea typeface="Arial" pitchFamily="34" charset="0"/>
                  <a:cs typeface="Arial" pitchFamily="34" charset="0"/>
                </a:rPr>
                <a:t> yd </a:t>
              </a:r>
              <a:r>
                <a:rPr kumimoji="0" lang="en-US" sz="2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FMBindumathi" pitchFamily="2" charset="0"/>
                  <a:ea typeface="Arial" pitchFamily="34" charset="0"/>
                  <a:cs typeface="Arial" pitchFamily="34" charset="0"/>
                </a:rPr>
                <a:t>Ôj</a:t>
              </a:r>
              <a:r>
                <a:rPr kumimoji="0" lang="en-US" sz="2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FMBindumathi" pitchFamily="2" charset="0"/>
                  <a:ea typeface="Arial" pitchFamily="34" charset="0"/>
                  <a:cs typeface="Arial" pitchFamily="34" charset="0"/>
                </a:rPr>
                <a:t> </a:t>
              </a:r>
              <a:r>
                <a:rPr kumimoji="0" lang="en-US" sz="2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FMBindumathi" pitchFamily="2" charset="0"/>
                  <a:ea typeface="Arial" pitchFamily="34" charset="0"/>
                  <a:cs typeface="Arial" pitchFamily="34" charset="0"/>
                </a:rPr>
                <a:t>ridhkssl</a:t>
              </a:r>
              <a:r>
                <a:rPr kumimoji="0" lang="en-US" sz="2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FMBindumathi" pitchFamily="2" charset="0"/>
                  <a:ea typeface="Arial" pitchFamily="34" charset="0"/>
                  <a:cs typeface="Arial" pitchFamily="34" charset="0"/>
                </a:rPr>
                <a:t> </a:t>
              </a:r>
              <a:r>
                <a:rPr kumimoji="0" lang="en-US" sz="2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FMBindumathi" pitchFamily="2" charset="0"/>
                  <a:ea typeface="Arial" pitchFamily="34" charset="0"/>
                  <a:cs typeface="Arial" pitchFamily="34" charset="0"/>
                </a:rPr>
                <a:t>idOl</a:t>
              </a:r>
              <a:r>
                <a:rPr kumimoji="0" lang="en-US" sz="2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FMBindumathi" pitchFamily="2" charset="0"/>
                  <a:ea typeface="Arial" pitchFamily="34" charset="0"/>
                  <a:cs typeface="Arial" pitchFamily="34" charset="0"/>
                </a:rPr>
                <a:t>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FMBindumathi" pitchFamily="2" charset="0"/>
                  <a:ea typeface="Arial" pitchFamily="34" charset="0"/>
                  <a:cs typeface="Arial" pitchFamily="34" charset="0"/>
                </a:rPr>
                <a:t>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0" name="Oval 13"/>
            <p:cNvSpPr>
              <a:spLocks noChangeArrowheads="1"/>
            </p:cNvSpPr>
            <p:nvPr/>
          </p:nvSpPr>
          <p:spPr bwMode="auto">
            <a:xfrm>
              <a:off x="525" y="9107"/>
              <a:ext cx="3135" cy="30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5400">
              <a:solidFill>
                <a:srgbClr val="243F6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MBindumathi" pitchFamily="2" charset="0"/>
                <a:ea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FMBindumathi" pitchFamily="2" charset="0"/>
                  <a:ea typeface="Arial" pitchFamily="34" charset="0"/>
                  <a:cs typeface="Arial" pitchFamily="34" charset="0"/>
                </a:rPr>
                <a:t>Ôù</a:t>
              </a:r>
              <a:r>
                <a:rPr kumimoji="0" lang="en-US" sz="2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FMBindumathi" pitchFamily="2" charset="0"/>
                  <a:ea typeface="Arial" pitchFamily="34" charset="0"/>
                  <a:cs typeface="Arial" pitchFamily="34" charset="0"/>
                </a:rPr>
                <a:t> </a:t>
              </a:r>
              <a:r>
                <a:rPr kumimoji="0" lang="en-US" sz="2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FMBindumathi" pitchFamily="2" charset="0"/>
                  <a:ea typeface="Arial" pitchFamily="34" charset="0"/>
                  <a:cs typeface="Arial" pitchFamily="34" charset="0"/>
                </a:rPr>
                <a:t>idOl</a:t>
              </a:r>
              <a:endPara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MBindumathi" pitchFamily="2" charset="0"/>
                <a:ea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MBindumathi" pitchFamily="2" charset="0"/>
                <a:ea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1" name="Notched Right Arrow 18"/>
            <p:cNvSpPr>
              <a:spLocks noChangeArrowheads="1"/>
            </p:cNvSpPr>
            <p:nvPr/>
          </p:nvSpPr>
          <p:spPr bwMode="auto">
            <a:xfrm rot="10800000">
              <a:off x="3918" y="10645"/>
              <a:ext cx="896" cy="445"/>
            </a:xfrm>
            <a:prstGeom prst="notchedRightArrow">
              <a:avLst>
                <a:gd name="adj1" fmla="val 50000"/>
                <a:gd name="adj2" fmla="val 50029"/>
              </a:avLst>
            </a:prstGeom>
            <a:solidFill>
              <a:srgbClr val="FFFF00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2" name="Notched Right Arrow 19"/>
            <p:cNvSpPr>
              <a:spLocks noChangeArrowheads="1"/>
            </p:cNvSpPr>
            <p:nvPr/>
          </p:nvSpPr>
          <p:spPr bwMode="auto">
            <a:xfrm>
              <a:off x="7773" y="10645"/>
              <a:ext cx="896" cy="445"/>
            </a:xfrm>
            <a:prstGeom prst="notchedRightArrow">
              <a:avLst>
                <a:gd name="adj1" fmla="val 50000"/>
                <a:gd name="adj2" fmla="val 50001"/>
              </a:avLst>
            </a:prstGeom>
            <a:solidFill>
              <a:srgbClr val="FFFF00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3" name="Notched Right Arrow 20"/>
            <p:cNvSpPr>
              <a:spLocks noChangeArrowheads="1"/>
            </p:cNvSpPr>
            <p:nvPr/>
          </p:nvSpPr>
          <p:spPr bwMode="auto">
            <a:xfrm rot="5400000">
              <a:off x="5716" y="11880"/>
              <a:ext cx="896" cy="445"/>
            </a:xfrm>
            <a:prstGeom prst="notchedRightArrow">
              <a:avLst>
                <a:gd name="adj1" fmla="val 50000"/>
                <a:gd name="adj2" fmla="val 50029"/>
              </a:avLst>
            </a:prstGeom>
            <a:solidFill>
              <a:srgbClr val="FFFF00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>
                <a:latin typeface="FMBindumathi" pitchFamily="2" charset="0"/>
              </a:rPr>
              <a:t>fN</a:t>
            </a:r>
            <a:r>
              <a:rPr lang="en-US" b="1" dirty="0" smtClean="0">
                <a:latin typeface="FMBindumathi" pitchFamily="2" charset="0"/>
              </a:rPr>
              <a:t>!;</a:t>
            </a:r>
            <a:r>
              <a:rPr lang="en-US" b="1" dirty="0" err="1" smtClean="0">
                <a:latin typeface="FMBindumathi" pitchFamily="2" charset="0"/>
              </a:rPr>
              <a:t>sl</a:t>
            </a:r>
            <a:r>
              <a:rPr lang="en-US" b="1" dirty="0" smtClean="0">
                <a:latin typeface="FMBindumathi" pitchFamily="2" charset="0"/>
              </a:rPr>
              <a:t> </a:t>
            </a:r>
            <a:r>
              <a:rPr lang="en-US" b="1" dirty="0" err="1" smtClean="0">
                <a:latin typeface="FMBindumathi" pitchFamily="2" charset="0"/>
              </a:rPr>
              <a:t>idOl</a:t>
            </a:r>
            <a:r>
              <a:rPr lang="en-US" b="1" dirty="0" smtClean="0">
                <a:latin typeface="FMBindumathi" pitchFamily="2" charset="0"/>
              </a:rPr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err="1" smtClean="0">
                <a:latin typeface="FMBindumathi" pitchFamily="2" charset="0"/>
              </a:rPr>
              <a:t>lemSï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iSÍï</a:t>
            </a:r>
            <a:r>
              <a:rPr lang="en-US" dirty="0" smtClean="0">
                <a:latin typeface="FMBindumathi" pitchFamily="2" charset="0"/>
              </a:rPr>
              <a:t>";</a:t>
            </a:r>
            <a:r>
              <a:rPr lang="en-US" dirty="0" err="1" smtClean="0">
                <a:latin typeface="FMBindumathi" pitchFamily="2" charset="0"/>
              </a:rPr>
              <a:t>e,Sï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wdoS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hdkA</a:t>
            </a:r>
            <a:r>
              <a:rPr lang="en-US" dirty="0" smtClean="0">
                <a:latin typeface="FMBindumathi" pitchFamily="2" charset="0"/>
              </a:rPr>
              <a:t>;%</a:t>
            </a:r>
            <a:r>
              <a:rPr lang="en-US" dirty="0" err="1" smtClean="0">
                <a:latin typeface="FMBindumathi" pitchFamily="2" charset="0"/>
              </a:rPr>
              <a:t>sl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ydks</a:t>
            </a:r>
            <a:endParaRPr lang="en-US" dirty="0" smtClean="0">
              <a:latin typeface="FMBindumathi" pitchFamily="2" charset="0"/>
            </a:endParaRPr>
          </a:p>
          <a:p>
            <a:pPr lvl="0"/>
            <a:r>
              <a:rPr lang="en-US" dirty="0" smtClean="0">
                <a:latin typeface="FMBindumathi" pitchFamily="2" charset="0"/>
              </a:rPr>
              <a:t>by&lt; </a:t>
            </a:r>
            <a:r>
              <a:rPr lang="en-US" dirty="0" err="1" smtClean="0">
                <a:latin typeface="FMBindumathi" pitchFamily="2" charset="0"/>
              </a:rPr>
              <a:t>WIAAK;Ajhg</a:t>
            </a:r>
            <a:r>
              <a:rPr lang="en-US" dirty="0" smtClean="0">
                <a:latin typeface="FMBindumathi" pitchFamily="2" charset="0"/>
              </a:rPr>
              <a:t> ,</a:t>
            </a:r>
            <a:r>
              <a:rPr lang="en-US" dirty="0" err="1" smtClean="0">
                <a:latin typeface="FMBindumathi" pitchFamily="2" charset="0"/>
              </a:rPr>
              <a:t>lAùu</a:t>
            </a:r>
            <a:endParaRPr lang="en-US" dirty="0" smtClean="0">
              <a:latin typeface="FMBindumathi" pitchFamily="2" charset="0"/>
            </a:endParaRPr>
          </a:p>
          <a:p>
            <a:pPr lvl="0"/>
            <a:r>
              <a:rPr lang="en-US" dirty="0" smtClean="0">
                <a:latin typeface="FMBindumathi" pitchFamily="2" charset="0"/>
              </a:rPr>
              <a:t>f;;</a:t>
            </a:r>
            <a:r>
              <a:rPr lang="en-US" dirty="0" err="1" smtClean="0">
                <a:latin typeface="FMBindumathi" pitchFamily="2" charset="0"/>
              </a:rPr>
              <a:t>ukhg</a:t>
            </a:r>
            <a:r>
              <a:rPr lang="en-US" dirty="0" smtClean="0">
                <a:latin typeface="FMBindumathi" pitchFamily="2" charset="0"/>
              </a:rPr>
              <a:t> ,</a:t>
            </a:r>
            <a:r>
              <a:rPr lang="en-US" dirty="0" err="1" smtClean="0">
                <a:latin typeface="FMBindumathi" pitchFamily="2" charset="0"/>
              </a:rPr>
              <a:t>lAùu</a:t>
            </a:r>
            <a:endParaRPr lang="en-US" dirty="0" smtClean="0">
              <a:latin typeface="FMBindumathi" pitchFamily="2" charset="0"/>
            </a:endParaRPr>
          </a:p>
          <a:p>
            <a:pPr lvl="0"/>
            <a:r>
              <a:rPr lang="en-US" dirty="0" err="1" smtClean="0">
                <a:latin typeface="FMBindumathi" pitchFamily="2" charset="0"/>
              </a:rPr>
              <a:t>wd.kA</a:t>
            </a:r>
            <a:r>
              <a:rPr lang="en-US" dirty="0" smtClean="0">
                <a:latin typeface="FMBindumathi" pitchFamily="2" charset="0"/>
              </a:rPr>
              <a:t>;=l </a:t>
            </a:r>
            <a:r>
              <a:rPr lang="en-US" dirty="0" err="1" smtClean="0">
                <a:latin typeface="FMBindumathi" pitchFamily="2" charset="0"/>
              </a:rPr>
              <a:t>ÞjH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ñY</a:t>
            </a:r>
            <a:r>
              <a:rPr lang="en-US" dirty="0" smtClean="0">
                <a:latin typeface="FMBindumathi" pitchFamily="2" charset="0"/>
              </a:rPr>
              <a:t>% </a:t>
            </a:r>
            <a:r>
              <a:rPr lang="en-US" dirty="0" err="1" smtClean="0">
                <a:latin typeface="FMBindumathi" pitchFamily="2" charset="0"/>
              </a:rPr>
              <a:t>ùu</a:t>
            </a:r>
            <a:r>
              <a:rPr lang="en-US" dirty="0" smtClean="0">
                <a:latin typeface="FMBindumathi" pitchFamily="2" charset="0"/>
              </a:rPr>
              <a:t> </a:t>
            </a:r>
          </a:p>
          <a:p>
            <a:pPr lvl="0">
              <a:buNone/>
            </a:pPr>
            <a:r>
              <a:rPr lang="en-US" b="1" dirty="0" smtClean="0">
                <a:latin typeface="FMBindumathi" pitchFamily="2" charset="0"/>
              </a:rPr>
              <a:t>			 </a:t>
            </a:r>
            <a:r>
              <a:rPr lang="en-US" b="1" dirty="0" err="1" smtClean="0">
                <a:latin typeface="FMBindumathi" pitchFamily="2" charset="0"/>
              </a:rPr>
              <a:t>WÞd</a:t>
            </a:r>
            <a:r>
              <a:rPr lang="en-US" b="1" dirty="0" smtClean="0">
                <a:latin typeface="FMBindumathi" pitchFamily="2" charset="0"/>
              </a:rPr>
              <a:t>- </a:t>
            </a:r>
            <a:r>
              <a:rPr lang="en-US" b="1" dirty="0" err="1" smtClean="0">
                <a:latin typeface="FMBindumathi" pitchFamily="2" charset="0"/>
              </a:rPr>
              <a:t>je,s</a:t>
            </a:r>
            <a:r>
              <a:rPr lang="en-US" b="1" dirty="0" smtClean="0">
                <a:latin typeface="FMBindumathi" pitchFamily="2" charset="0"/>
              </a:rPr>
              <a:t>" ,S l=</a:t>
            </a:r>
            <a:r>
              <a:rPr lang="en-US" b="1" dirty="0" err="1" smtClean="0">
                <a:latin typeface="FMBindumathi" pitchFamily="2" charset="0"/>
              </a:rPr>
              <a:t>vq</a:t>
            </a:r>
            <a:r>
              <a:rPr lang="en-US" b="1" dirty="0" smtClean="0">
                <a:latin typeface="FMBindumathi" pitchFamily="2" charset="0"/>
              </a:rPr>
              <a:t>" </a:t>
            </a:r>
            <a:r>
              <a:rPr lang="en-US" b="1" dirty="0" err="1" smtClean="0">
                <a:latin typeface="FMBindumathi" pitchFamily="2" charset="0"/>
              </a:rPr>
              <a:t>oyhshd</a:t>
            </a:r>
            <a:endParaRPr lang="en-US" dirty="0" smtClean="0">
              <a:latin typeface="FMBindumathi" pitchFamily="2" charset="0"/>
            </a:endParaRPr>
          </a:p>
          <a:p>
            <a:endParaRPr lang="en-US" dirty="0">
              <a:latin typeface="FMBindumathi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>
                <a:latin typeface="FMBindumathi" pitchFamily="2" charset="0"/>
              </a:rPr>
              <a:t>Ôù</a:t>
            </a:r>
            <a:r>
              <a:rPr lang="en-US" b="1" dirty="0" smtClean="0">
                <a:latin typeface="FMBindumathi" pitchFamily="2" charset="0"/>
              </a:rPr>
              <a:t> </a:t>
            </a:r>
            <a:r>
              <a:rPr lang="en-US" b="1" dirty="0" err="1" smtClean="0">
                <a:latin typeface="FMBindumathi" pitchFamily="2" charset="0"/>
              </a:rPr>
              <a:t>idOl</a:t>
            </a:r>
            <a:r>
              <a:rPr lang="en-US" b="1" dirty="0" smtClean="0">
                <a:latin typeface="FMBindumathi" pitchFamily="2" charset="0"/>
              </a:rPr>
              <a:t> </a:t>
            </a:r>
            <a:endParaRPr lang="en-US" dirty="0">
              <a:latin typeface="FMBindumathi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4737" y="1119117"/>
            <a:ext cx="6704649" cy="3807726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dirty="0" err="1" smtClean="0">
                <a:latin typeface="FMBindumathi" pitchFamily="2" charset="0"/>
              </a:rPr>
              <a:t>lAIqÞ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ÔùkA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wdydr</a:t>
            </a:r>
            <a:r>
              <a:rPr lang="en-US" dirty="0" smtClean="0">
                <a:latin typeface="FMBindumathi" pitchFamily="2" charset="0"/>
              </a:rPr>
              <a:t> u; j¾Okhùu</a:t>
            </a:r>
          </a:p>
          <a:p>
            <a:pPr>
              <a:buNone/>
            </a:pPr>
            <a:r>
              <a:rPr lang="en-US" dirty="0" smtClean="0">
                <a:latin typeface="FMBindumathi" pitchFamily="2" charset="0"/>
              </a:rPr>
              <a:t>	 </a:t>
            </a:r>
            <a:r>
              <a:rPr lang="en-US" sz="2400" b="1" dirty="0" err="1" smtClean="0">
                <a:latin typeface="FMBindumathi" pitchFamily="2" charset="0"/>
              </a:rPr>
              <a:t>WÞd</a:t>
            </a:r>
            <a:r>
              <a:rPr lang="en-US" sz="2400" b="1" dirty="0" smtClean="0">
                <a:latin typeface="FMBindumathi" pitchFamily="2" charset="0"/>
              </a:rPr>
              <a:t>- </a:t>
            </a:r>
            <a:r>
              <a:rPr lang="en-US" sz="2400" b="1" dirty="0" err="1" smtClean="0">
                <a:latin typeface="FMBindumathi" pitchFamily="2" charset="0"/>
              </a:rPr>
              <a:t>os,Sr</a:t>
            </a:r>
            <a:endParaRPr lang="en-US" sz="2400" dirty="0" smtClean="0">
              <a:latin typeface="FMBindumathi" pitchFamily="2" charset="0"/>
            </a:endParaRPr>
          </a:p>
          <a:p>
            <a:pPr>
              <a:buNone/>
            </a:pPr>
            <a:r>
              <a:rPr lang="en-US" sz="2400" b="1" dirty="0" smtClean="0">
                <a:latin typeface="FMBindumathi" pitchFamily="2" charset="0"/>
              </a:rPr>
              <a:t>     </a:t>
            </a:r>
            <a:r>
              <a:rPr lang="en-US" sz="2400" b="1" dirty="0" smtClean="0">
                <a:latin typeface="FMBindumathi" pitchFamily="2" charset="0"/>
              </a:rPr>
              <a:t>     </a:t>
            </a:r>
            <a:r>
              <a:rPr lang="en-US" sz="2400" b="1" dirty="0" err="1" smtClean="0">
                <a:latin typeface="FMBindumathi" pitchFamily="2" charset="0"/>
              </a:rPr>
              <a:t>nelAàßhd</a:t>
            </a:r>
            <a:endParaRPr lang="en-US" sz="2400" b="1" dirty="0" smtClean="0">
              <a:latin typeface="FMBindumathi" pitchFamily="2" charset="0"/>
            </a:endParaRPr>
          </a:p>
          <a:p>
            <a:pPr>
              <a:buNone/>
            </a:pPr>
            <a:endParaRPr lang="en-US" sz="2400" b="1" dirty="0" smtClean="0">
              <a:latin typeface="FMBindumathi" pitchFamily="2" charset="0"/>
            </a:endParaRPr>
          </a:p>
          <a:p>
            <a:pPr>
              <a:buNone/>
            </a:pPr>
            <a:endParaRPr lang="en-US" sz="2400" dirty="0" smtClean="0">
              <a:latin typeface="FMBindumathi" pitchFamily="2" charset="0"/>
            </a:endParaRPr>
          </a:p>
          <a:p>
            <a:pPr lvl="0"/>
            <a:r>
              <a:rPr lang="en-US" dirty="0" err="1" smtClean="0">
                <a:latin typeface="FMBindumathi" pitchFamily="2" charset="0"/>
              </a:rPr>
              <a:t>uyd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ÔùkA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wdydr</a:t>
            </a:r>
            <a:r>
              <a:rPr lang="en-US" dirty="0" smtClean="0">
                <a:latin typeface="FMBindumathi" pitchFamily="2" charset="0"/>
              </a:rPr>
              <a:t> u; j¾Okhùu</a:t>
            </a:r>
          </a:p>
          <a:p>
            <a:pPr>
              <a:buNone/>
            </a:pPr>
            <a:r>
              <a:rPr lang="en-US" dirty="0" smtClean="0">
                <a:latin typeface="FMBindumathi" pitchFamily="2" charset="0"/>
              </a:rPr>
              <a:t>      </a:t>
            </a:r>
            <a:r>
              <a:rPr lang="en-US" sz="2400" b="1" dirty="0" err="1" smtClean="0">
                <a:latin typeface="FMBindumathi" pitchFamily="2" charset="0"/>
              </a:rPr>
              <a:t>WÞd</a:t>
            </a:r>
            <a:r>
              <a:rPr lang="en-US" sz="2400" b="1" dirty="0" smtClean="0">
                <a:latin typeface="FMBindumathi" pitchFamily="2" charset="0"/>
              </a:rPr>
              <a:t> - </a:t>
            </a:r>
            <a:r>
              <a:rPr lang="en-US" sz="2400" b="1" dirty="0" smtClean="0">
                <a:latin typeface="FMBindumathi" pitchFamily="2" charset="0"/>
              </a:rPr>
              <a:t>.=,</a:t>
            </a:r>
            <a:r>
              <a:rPr lang="en-US" sz="2400" b="1" dirty="0" err="1" smtClean="0">
                <a:latin typeface="FMBindumathi" pitchFamily="2" charset="0"/>
              </a:rPr>
              <a:t>A,kA</a:t>
            </a:r>
            <a:endParaRPr lang="en-US" sz="2400" dirty="0" smtClean="0">
              <a:latin typeface="FMBindumathi" pitchFamily="2" charset="0"/>
            </a:endParaRPr>
          </a:p>
          <a:p>
            <a:pPr>
              <a:buNone/>
            </a:pPr>
            <a:r>
              <a:rPr lang="en-US" sz="2400" b="1" dirty="0" smtClean="0">
                <a:latin typeface="FMBindumathi" pitchFamily="2" charset="0"/>
              </a:rPr>
              <a:t>             </a:t>
            </a:r>
            <a:r>
              <a:rPr lang="en-US" sz="2400" b="1" dirty="0" err="1" smtClean="0">
                <a:latin typeface="FMBindumathi" pitchFamily="2" charset="0"/>
              </a:rPr>
              <a:t>óhkA</a:t>
            </a:r>
            <a:r>
              <a:rPr lang="en-US" sz="2400" b="1" dirty="0" smtClean="0">
                <a:latin typeface="FMBindumathi" pitchFamily="2" charset="0"/>
              </a:rPr>
              <a:t> </a:t>
            </a:r>
            <a:endParaRPr lang="en-US" sz="2400" dirty="0" smtClean="0">
              <a:latin typeface="FMBindumathi" pitchFamily="2" charset="0"/>
            </a:endParaRPr>
          </a:p>
          <a:p>
            <a:pPr>
              <a:buNone/>
            </a:pPr>
            <a:r>
              <a:rPr lang="en-US" sz="2400" b="1" dirty="0" smtClean="0">
                <a:latin typeface="FMBindumathi" pitchFamily="2" charset="0"/>
              </a:rPr>
              <a:t>             </a:t>
            </a:r>
            <a:r>
              <a:rPr lang="en-US" sz="2400" b="1" dirty="0" err="1" smtClean="0">
                <a:latin typeface="FMBindumathi" pitchFamily="2" charset="0"/>
              </a:rPr>
              <a:t>lerfmd;A;kA</a:t>
            </a:r>
            <a:endParaRPr lang="en-US" dirty="0">
              <a:latin typeface="FMBindumathi" pitchFamily="2" charset="0"/>
            </a:endParaRPr>
          </a:p>
        </p:txBody>
      </p:sp>
      <p:pic>
        <p:nvPicPr>
          <p:cNvPr id="4" name="Picture 3" descr="C:\Users\Thiwanka Ranaweera\Desktop\New folder (2)\Screenshot_20210511-133839_Video Player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t="32423" r="13753" b="32271"/>
          <a:stretch/>
        </p:blipFill>
        <p:spPr bwMode="auto">
          <a:xfrm>
            <a:off x="5047643" y="1537989"/>
            <a:ext cx="1448691" cy="15327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  <p:pic>
        <p:nvPicPr>
          <p:cNvPr id="5" name="Picture 4" descr="C:\Users\Thiwanka Ranaweera\Desktop\New folder (2)\Screenshot_20210512-174735_Google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l="2565" t="65755" r="52392" b="22511"/>
          <a:stretch/>
        </p:blipFill>
        <p:spPr bwMode="auto">
          <a:xfrm>
            <a:off x="5391847" y="3492842"/>
            <a:ext cx="2672997" cy="14732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>
                <a:latin typeface="FMBindumathi" pitchFamily="2" charset="0"/>
              </a:rPr>
              <a:t>ridhksl</a:t>
            </a:r>
            <a:r>
              <a:rPr lang="en-US" b="1" dirty="0" smtClean="0">
                <a:latin typeface="FMBindumathi" pitchFamily="2" charset="0"/>
              </a:rPr>
              <a:t> yd </a:t>
            </a:r>
            <a:r>
              <a:rPr lang="en-US" b="1" dirty="0" err="1" smtClean="0">
                <a:latin typeface="FMBindumathi" pitchFamily="2" charset="0"/>
              </a:rPr>
              <a:t>Ôj</a:t>
            </a:r>
            <a:r>
              <a:rPr lang="en-US" b="1" dirty="0" smtClean="0">
                <a:latin typeface="FMBindumathi" pitchFamily="2" charset="0"/>
              </a:rPr>
              <a:t> </a:t>
            </a:r>
            <a:r>
              <a:rPr lang="en-US" b="1" dirty="0" err="1" smtClean="0">
                <a:latin typeface="FMBindumathi" pitchFamily="2" charset="0"/>
              </a:rPr>
              <a:t>ridhkssl</a:t>
            </a:r>
            <a:r>
              <a:rPr lang="en-US" b="1" dirty="0" smtClean="0">
                <a:latin typeface="FMBindumathi" pitchFamily="2" charset="0"/>
              </a:rPr>
              <a:t> </a:t>
            </a:r>
            <a:r>
              <a:rPr lang="en-US" b="1" dirty="0" err="1" smtClean="0">
                <a:latin typeface="FMBindumathi" pitchFamily="2" charset="0"/>
              </a:rPr>
              <a:t>idOl</a:t>
            </a:r>
            <a:r>
              <a:rPr lang="en-US" b="1" dirty="0" smtClean="0">
                <a:latin typeface="FMBindumathi" pitchFamily="2" charset="0"/>
              </a:rPr>
              <a:t> </a:t>
            </a:r>
            <a:endParaRPr lang="en-US" dirty="0">
              <a:latin typeface="FMBindumathi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4737" y="1229055"/>
            <a:ext cx="6704649" cy="3914445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en-US" dirty="0" err="1" smtClean="0">
                <a:latin typeface="FMBindumathi" pitchFamily="2" charset="0"/>
              </a:rPr>
              <a:t>tkAihsu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ls%hdldÍ;Ajh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ksid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lyg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msmSu</a:t>
            </a:r>
            <a:endParaRPr lang="en-US" dirty="0" smtClean="0">
              <a:latin typeface="FMBindumathi" pitchFamily="2" charset="0"/>
            </a:endParaRPr>
          </a:p>
          <a:p>
            <a:pPr>
              <a:buNone/>
            </a:pPr>
            <a:r>
              <a:rPr lang="en-US" b="1" dirty="0" smtClean="0">
                <a:latin typeface="FMBindumathi" pitchFamily="2" charset="0"/>
              </a:rPr>
              <a:t>		</a:t>
            </a:r>
            <a:r>
              <a:rPr lang="en-US" sz="2600" b="1" dirty="0" err="1" smtClean="0">
                <a:latin typeface="FMBindumathi" pitchFamily="2" charset="0"/>
              </a:rPr>
              <a:t>WÞd</a:t>
            </a:r>
            <a:r>
              <a:rPr lang="en-US" sz="2600" b="1" dirty="0" smtClean="0">
                <a:latin typeface="FMBindumathi" pitchFamily="2" charset="0"/>
              </a:rPr>
              <a:t> - 	</a:t>
            </a:r>
            <a:r>
              <a:rPr lang="en-US" sz="2600" b="1" dirty="0" err="1" smtClean="0">
                <a:latin typeface="FMBindumathi" pitchFamily="2" charset="0"/>
              </a:rPr>
              <a:t>wem,A</a:t>
            </a:r>
            <a:endParaRPr lang="en-US" sz="2600" dirty="0" smtClean="0">
              <a:latin typeface="FMBindumathi" pitchFamily="2" charset="0"/>
            </a:endParaRPr>
          </a:p>
          <a:p>
            <a:pPr>
              <a:buNone/>
            </a:pPr>
            <a:r>
              <a:rPr lang="en-US" sz="2600" b="1" dirty="0" smtClean="0">
                <a:latin typeface="FMBindumathi" pitchFamily="2" charset="0"/>
              </a:rPr>
              <a:t>      </a:t>
            </a:r>
            <a:r>
              <a:rPr lang="en-US" sz="2600" b="1" dirty="0" smtClean="0">
                <a:latin typeface="FMBindumathi" pitchFamily="2" charset="0"/>
              </a:rPr>
              <a:t>	 	</a:t>
            </a:r>
            <a:r>
              <a:rPr lang="en-US" sz="2600" b="1" dirty="0" err="1" smtClean="0">
                <a:latin typeface="FMBindumathi" pitchFamily="2" charset="0"/>
              </a:rPr>
              <a:t>flfi,A</a:t>
            </a:r>
            <a:r>
              <a:rPr lang="en-US" sz="2600" b="1" dirty="0" smtClean="0">
                <a:latin typeface="FMBindumathi" pitchFamily="2" charset="0"/>
              </a:rPr>
              <a:t> </a:t>
            </a:r>
            <a:endParaRPr lang="en-US" sz="2600" dirty="0" smtClean="0">
              <a:latin typeface="FMBindumathi" pitchFamily="2" charset="0"/>
            </a:endParaRPr>
          </a:p>
          <a:p>
            <a:pPr>
              <a:buNone/>
            </a:pPr>
            <a:r>
              <a:rPr lang="en-US" sz="2600" b="1" dirty="0" smtClean="0">
                <a:latin typeface="FMBindumathi" pitchFamily="2" charset="0"/>
              </a:rPr>
              <a:t>       </a:t>
            </a:r>
            <a:r>
              <a:rPr lang="en-US" sz="2600" b="1" dirty="0" smtClean="0">
                <a:latin typeface="FMBindumathi" pitchFamily="2" charset="0"/>
              </a:rPr>
              <a:t>		w</a:t>
            </a:r>
            <a:r>
              <a:rPr lang="en-US" sz="2600" b="1" dirty="0" smtClean="0">
                <a:latin typeface="FMBindumathi" pitchFamily="2" charset="0"/>
              </a:rPr>
              <a:t>¾;dm,</a:t>
            </a:r>
            <a:r>
              <a:rPr lang="en-US" sz="2600" dirty="0" smtClean="0">
                <a:latin typeface="FMBindumathi" pitchFamily="2" charset="0"/>
              </a:rPr>
              <a:t>A</a:t>
            </a:r>
            <a:endParaRPr lang="en-US" dirty="0" smtClean="0">
              <a:latin typeface="FMBindumathi" pitchFamily="2" charset="0"/>
            </a:endParaRPr>
          </a:p>
          <a:p>
            <a:pPr lvl="0"/>
            <a:r>
              <a:rPr lang="en-US" dirty="0" smtClean="0">
                <a:latin typeface="FMBindumathi" pitchFamily="2" charset="0"/>
              </a:rPr>
              <a:t>ng¾"f;,A </a:t>
            </a:r>
            <a:r>
              <a:rPr lang="en-US" dirty="0" err="1" smtClean="0">
                <a:latin typeface="FMBindumathi" pitchFamily="2" charset="0"/>
              </a:rPr>
              <a:t>wdosh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uqvq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ùu</a:t>
            </a:r>
            <a:endParaRPr lang="en-US" dirty="0" smtClean="0">
              <a:latin typeface="FMBindumathi" pitchFamily="2" charset="0"/>
            </a:endParaRPr>
          </a:p>
          <a:p>
            <a:pPr lvl="0"/>
            <a:r>
              <a:rPr lang="en-US" dirty="0" err="1" smtClean="0">
                <a:latin typeface="FMBindumathi" pitchFamily="2" charset="0"/>
              </a:rPr>
              <a:t>kqiqÿiq</a:t>
            </a:r>
            <a:r>
              <a:rPr lang="en-US" dirty="0" smtClean="0">
                <a:latin typeface="FMBindumathi" pitchFamily="2" charset="0"/>
              </a:rPr>
              <a:t> j¾Kl" </a:t>
            </a:r>
            <a:r>
              <a:rPr lang="en-US" dirty="0" err="1" smtClean="0">
                <a:latin typeface="FMBindumathi" pitchFamily="2" charset="0"/>
              </a:rPr>
              <a:t>wdydr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mßrlAIl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ÞjH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wvx</a:t>
            </a:r>
            <a:r>
              <a:rPr lang="en-US" dirty="0" smtClean="0">
                <a:latin typeface="FMBindumathi" pitchFamily="2" charset="0"/>
              </a:rPr>
              <a:t>.= </a:t>
            </a:r>
            <a:r>
              <a:rPr lang="en-US" dirty="0" err="1" smtClean="0">
                <a:latin typeface="FMBindumathi" pitchFamily="2" charset="0"/>
              </a:rPr>
              <a:t>ùu</a:t>
            </a:r>
            <a:endParaRPr lang="en-US" dirty="0" smtClean="0">
              <a:latin typeface="FMBindumathi" pitchFamily="2" charset="0"/>
            </a:endParaRPr>
          </a:p>
          <a:p>
            <a:pPr lvl="0"/>
            <a:r>
              <a:rPr lang="en-US" dirty="0" err="1" smtClean="0">
                <a:latin typeface="FMBindumathi" pitchFamily="2" charset="0"/>
              </a:rPr>
              <a:t>wys;lr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ridhksl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ixfhdA</a:t>
            </a:r>
            <a:r>
              <a:rPr lang="en-US" dirty="0" smtClean="0">
                <a:latin typeface="FMBindumathi" pitchFamily="2" charset="0"/>
              </a:rPr>
              <a:t>. </a:t>
            </a:r>
            <a:r>
              <a:rPr lang="en-US" dirty="0" err="1" smtClean="0">
                <a:latin typeface="FMBindumathi" pitchFamily="2" charset="0"/>
              </a:rPr>
              <a:t>ksIAmdokh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ùu</a:t>
            </a:r>
            <a:r>
              <a:rPr lang="en-US" dirty="0" smtClean="0">
                <a:latin typeface="FMBindumathi" pitchFamily="2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FMBindumathi" pitchFamily="2" charset="0"/>
              </a:rPr>
              <a:t>	u[</a:t>
            </a:r>
            <a:r>
              <a:rPr lang="en-US" dirty="0" err="1" smtClean="0">
                <a:latin typeface="FMBindumathi" pitchFamily="2" charset="0"/>
              </a:rPr>
              <a:t>Af</a:t>
            </a:r>
            <a:r>
              <a:rPr lang="en-US" dirty="0" smtClean="0">
                <a:latin typeface="FMBindumathi" pitchFamily="2" charset="0"/>
              </a:rPr>
              <a:t>[</a:t>
            </a:r>
            <a:r>
              <a:rPr lang="en-US" dirty="0" err="1" smtClean="0">
                <a:latin typeface="FMBindumathi" pitchFamily="2" charset="0"/>
              </a:rPr>
              <a:t>dlAld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jd;hg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ksrdjrKh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jq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úg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yhsv%ckA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ihkhsâ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ksmoùu</a:t>
            </a:r>
            <a:r>
              <a:rPr lang="en-US" dirty="0" smtClean="0">
                <a:latin typeface="FMBindumathi" pitchFamily="2" charset="0"/>
              </a:rPr>
              <a:t> </a:t>
            </a:r>
          </a:p>
          <a:p>
            <a:pPr lvl="0"/>
            <a:r>
              <a:rPr lang="en-US" dirty="0" err="1" smtClean="0">
                <a:latin typeface="FMBindumathi" pitchFamily="2" charset="0"/>
              </a:rPr>
              <a:t>lDIs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ridhksl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ÞjH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wiAjkq</a:t>
            </a:r>
            <a:r>
              <a:rPr lang="en-US" dirty="0" smtClean="0">
                <a:latin typeface="FMBindumathi" pitchFamily="2" charset="0"/>
              </a:rPr>
              <a:t> j, wkA;¾.; </a:t>
            </a:r>
            <a:r>
              <a:rPr lang="en-US" dirty="0" err="1" smtClean="0">
                <a:latin typeface="FMBindumathi" pitchFamily="2" charset="0"/>
              </a:rPr>
              <a:t>ùu</a:t>
            </a:r>
            <a:endParaRPr lang="en-US" dirty="0">
              <a:latin typeface="FMBindumathi" pitchFamily="2" charset="0"/>
            </a:endParaRPr>
          </a:p>
        </p:txBody>
      </p:sp>
      <p:pic>
        <p:nvPicPr>
          <p:cNvPr id="4" name="Picture 3" descr="C:\Users\Thiwanka Ranaweera\Desktop\New folder (2)\Screenshot_20210512-174952_Google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l="2886" t="67672" r="50147" b="19735"/>
          <a:stretch/>
        </p:blipFill>
        <p:spPr bwMode="auto">
          <a:xfrm>
            <a:off x="5989306" y="1555845"/>
            <a:ext cx="2349476" cy="14193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1003" y="465530"/>
            <a:ext cx="7710985" cy="725349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latin typeface="FMBindumathi" pitchFamily="2" charset="0"/>
              </a:rPr>
              <a:t>krlA</a:t>
            </a:r>
            <a:r>
              <a:rPr lang="en-US" b="1" dirty="0" smtClean="0">
                <a:latin typeface="FMBindumathi" pitchFamily="2" charset="0"/>
              </a:rPr>
              <a:t> </a:t>
            </a:r>
            <a:r>
              <a:rPr lang="en-US" b="1" dirty="0" err="1" smtClean="0">
                <a:latin typeface="FMBindumathi" pitchFamily="2" charset="0"/>
              </a:rPr>
              <a:t>ùu</a:t>
            </a:r>
            <a:r>
              <a:rPr lang="en-US" b="1" dirty="0" smtClean="0">
                <a:latin typeface="FMBindumathi" pitchFamily="2" charset="0"/>
              </a:rPr>
              <a:t> </a:t>
            </a:r>
            <a:r>
              <a:rPr lang="en-US" b="1" dirty="0" err="1" smtClean="0">
                <a:latin typeface="FMBindumathi" pitchFamily="2" charset="0"/>
              </a:rPr>
              <a:t>wju</a:t>
            </a:r>
            <a:r>
              <a:rPr lang="en-US" b="1" dirty="0" smtClean="0">
                <a:latin typeface="FMBindumathi" pitchFamily="2" charset="0"/>
              </a:rPr>
              <a:t> </a:t>
            </a:r>
            <a:r>
              <a:rPr lang="en-US" b="1" dirty="0" err="1" smtClean="0">
                <a:latin typeface="FMBindumathi" pitchFamily="2" charset="0"/>
              </a:rPr>
              <a:t>jk</a:t>
            </a:r>
            <a:r>
              <a:rPr lang="en-US" b="1" dirty="0" smtClean="0">
                <a:latin typeface="FMBindumathi" pitchFamily="2" charset="0"/>
              </a:rPr>
              <a:t> </a:t>
            </a:r>
            <a:r>
              <a:rPr lang="en-US" b="1" dirty="0" err="1" smtClean="0">
                <a:latin typeface="FMBindumathi" pitchFamily="2" charset="0"/>
              </a:rPr>
              <a:t>mßos</a:t>
            </a:r>
            <a:r>
              <a:rPr lang="en-US" b="1" dirty="0" smtClean="0">
                <a:latin typeface="FMBindumathi" pitchFamily="2" charset="0"/>
              </a:rPr>
              <a:t> </a:t>
            </a:r>
            <a:r>
              <a:rPr lang="en-US" b="1" dirty="0" err="1" smtClean="0">
                <a:latin typeface="FMBindumathi" pitchFamily="2" charset="0"/>
              </a:rPr>
              <a:t>wdydr</a:t>
            </a:r>
            <a:r>
              <a:rPr lang="en-US" b="1" dirty="0" smtClean="0">
                <a:latin typeface="FMBindumathi" pitchFamily="2" charset="0"/>
              </a:rPr>
              <a:t> </a:t>
            </a:r>
            <a:r>
              <a:rPr lang="en-US" b="1" dirty="0" err="1" smtClean="0">
                <a:latin typeface="FMBindumathi" pitchFamily="2" charset="0"/>
              </a:rPr>
              <a:t>iliA</a:t>
            </a:r>
            <a:r>
              <a:rPr lang="en-US" b="1" dirty="0" smtClean="0">
                <a:latin typeface="FMBindumathi" pitchFamily="2" charset="0"/>
              </a:rPr>
              <a:t> </a:t>
            </a:r>
            <a:r>
              <a:rPr lang="en-US" b="1" dirty="0" err="1" smtClean="0">
                <a:latin typeface="FMBindumathi" pitchFamily="2" charset="0"/>
              </a:rPr>
              <a:t>lsÍu</a:t>
            </a:r>
            <a:endParaRPr lang="en-US" dirty="0">
              <a:latin typeface="FMBindumathi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8675" y="1229055"/>
            <a:ext cx="7465325" cy="3511061"/>
          </a:xfrm>
        </p:spPr>
        <p:txBody>
          <a:bodyPr/>
          <a:lstStyle/>
          <a:p>
            <a:pPr>
              <a:buNone/>
            </a:pPr>
            <a:r>
              <a:rPr lang="en-US" dirty="0" err="1" smtClean="0">
                <a:latin typeface="FMBindumathi" pitchFamily="2" charset="0"/>
              </a:rPr>
              <a:t>wdydr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iliA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lsÍfïoS</a:t>
            </a:r>
            <a:r>
              <a:rPr lang="en-US" dirty="0" smtClean="0">
                <a:latin typeface="FMBindumathi" pitchFamily="2" charset="0"/>
              </a:rPr>
              <a:t> wkq.ukh l&lt; </a:t>
            </a:r>
            <a:r>
              <a:rPr lang="en-US" dirty="0" err="1" smtClean="0">
                <a:latin typeface="FMBindumathi" pitchFamily="2" charset="0"/>
              </a:rPr>
              <a:t>hq</a:t>
            </a:r>
            <a:r>
              <a:rPr lang="en-US" dirty="0" smtClean="0">
                <a:latin typeface="FMBindumathi" pitchFamily="2" charset="0"/>
              </a:rPr>
              <a:t>;= ms&lt;</a:t>
            </a:r>
            <a:r>
              <a:rPr lang="en-US" dirty="0" err="1" smtClean="0">
                <a:latin typeface="FMBindumathi" pitchFamily="2" charset="0"/>
              </a:rPr>
              <a:t>sfj;A</a:t>
            </a:r>
            <a:endParaRPr lang="en-US" dirty="0" smtClean="0">
              <a:latin typeface="FMBindumathi" pitchFamily="2" charset="0"/>
            </a:endParaRPr>
          </a:p>
          <a:p>
            <a:pPr marL="627063" lvl="0" indent="-231775"/>
            <a:r>
              <a:rPr lang="en-US" dirty="0" err="1" smtClean="0">
                <a:latin typeface="FMBindumathi" pitchFamily="2" charset="0"/>
              </a:rPr>
              <a:t>wdydrfhA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fi!LHdrlAIs</a:t>
            </a:r>
            <a:r>
              <a:rPr lang="en-US" dirty="0" smtClean="0">
                <a:latin typeface="FMBindumathi" pitchFamily="2" charset="0"/>
              </a:rPr>
              <a:t>; </a:t>
            </a:r>
            <a:r>
              <a:rPr lang="en-US" dirty="0" err="1" smtClean="0">
                <a:latin typeface="FMBindumathi" pitchFamily="2" charset="0"/>
              </a:rPr>
              <a:t>nj</a:t>
            </a:r>
            <a:r>
              <a:rPr lang="en-US" dirty="0" smtClean="0">
                <a:latin typeface="FMBindumathi" pitchFamily="2" charset="0"/>
              </a:rPr>
              <a:t> </a:t>
            </a:r>
          </a:p>
          <a:p>
            <a:pPr marL="627063" lvl="0" indent="-231775"/>
            <a:r>
              <a:rPr lang="en-US" dirty="0" err="1" smtClean="0">
                <a:latin typeface="FMBindumathi" pitchFamily="2" charset="0"/>
              </a:rPr>
              <a:t>iliA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lrkAkdf.A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fi!LHdrlAIs</a:t>
            </a:r>
            <a:r>
              <a:rPr lang="en-US" dirty="0" smtClean="0">
                <a:latin typeface="FMBindumathi" pitchFamily="2" charset="0"/>
              </a:rPr>
              <a:t>; </a:t>
            </a:r>
            <a:r>
              <a:rPr lang="en-US" dirty="0" err="1" smtClean="0">
                <a:latin typeface="FMBindumathi" pitchFamily="2" charset="0"/>
              </a:rPr>
              <a:t>nj</a:t>
            </a:r>
            <a:r>
              <a:rPr lang="en-US" dirty="0" smtClean="0">
                <a:latin typeface="FMBindumathi" pitchFamily="2" charset="0"/>
              </a:rPr>
              <a:t> </a:t>
            </a:r>
          </a:p>
          <a:p>
            <a:pPr marL="627063" lvl="0" indent="-231775"/>
            <a:r>
              <a:rPr lang="en-US" dirty="0" err="1" smtClean="0">
                <a:latin typeface="FMBindumathi" pitchFamily="2" charset="0"/>
              </a:rPr>
              <a:t>iliA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lrk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iA:dkfhA</a:t>
            </a:r>
            <a:r>
              <a:rPr lang="en-US" dirty="0" smtClean="0">
                <a:latin typeface="FMBindumathi" pitchFamily="2" charset="0"/>
              </a:rPr>
              <a:t>" </a:t>
            </a:r>
            <a:r>
              <a:rPr lang="en-US" dirty="0" err="1" smtClean="0">
                <a:latin typeface="FMBindumathi" pitchFamily="2" charset="0"/>
              </a:rPr>
              <a:t>WmlrK</a:t>
            </a:r>
            <a:r>
              <a:rPr lang="en-US" dirty="0" smtClean="0">
                <a:latin typeface="FMBindumathi" pitchFamily="2" charset="0"/>
              </a:rPr>
              <a:t> yd </a:t>
            </a:r>
            <a:r>
              <a:rPr lang="en-US" dirty="0" err="1" smtClean="0">
                <a:latin typeface="FMBindumathi" pitchFamily="2" charset="0"/>
              </a:rPr>
              <a:t>wdïmkAk</a:t>
            </a:r>
            <a:r>
              <a:rPr lang="en-US" dirty="0" smtClean="0">
                <a:latin typeface="FMBindumathi" pitchFamily="2" charset="0"/>
              </a:rPr>
              <a:t> j, </a:t>
            </a:r>
            <a:r>
              <a:rPr lang="en-US" dirty="0" err="1" smtClean="0">
                <a:latin typeface="FMBindumathi" pitchFamily="2" charset="0"/>
              </a:rPr>
              <a:t>fi!LHdrlAIs</a:t>
            </a:r>
            <a:r>
              <a:rPr lang="en-US" dirty="0" smtClean="0">
                <a:latin typeface="FMBindumathi" pitchFamily="2" charset="0"/>
              </a:rPr>
              <a:t>; </a:t>
            </a:r>
            <a:r>
              <a:rPr lang="en-US" dirty="0" err="1" smtClean="0">
                <a:latin typeface="FMBindumathi" pitchFamily="2" charset="0"/>
              </a:rPr>
              <a:t>nj</a:t>
            </a:r>
            <a:r>
              <a:rPr lang="en-US" dirty="0" smtClean="0">
                <a:latin typeface="FMBindumathi" pitchFamily="2" charset="0"/>
              </a:rPr>
              <a:t> </a:t>
            </a:r>
          </a:p>
          <a:p>
            <a:pPr marL="627063" lvl="0" indent="-231775"/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weiqreï</a:t>
            </a:r>
            <a:r>
              <a:rPr lang="en-US" dirty="0" smtClean="0">
                <a:latin typeface="FMBindumathi" pitchFamily="2" charset="0"/>
              </a:rPr>
              <a:t> j, </a:t>
            </a:r>
            <a:r>
              <a:rPr lang="en-US" dirty="0" err="1" smtClean="0">
                <a:latin typeface="FMBindumathi" pitchFamily="2" charset="0"/>
              </a:rPr>
              <a:t>fi!LHdrlAIs</a:t>
            </a:r>
            <a:r>
              <a:rPr lang="en-US" dirty="0" smtClean="0">
                <a:latin typeface="FMBindumathi" pitchFamily="2" charset="0"/>
              </a:rPr>
              <a:t>; </a:t>
            </a:r>
            <a:r>
              <a:rPr lang="en-US" dirty="0" err="1" smtClean="0">
                <a:latin typeface="FMBindumathi" pitchFamily="2" charset="0"/>
              </a:rPr>
              <a:t>nj</a:t>
            </a:r>
            <a:endParaRPr lang="en-US" dirty="0">
              <a:latin typeface="FMBindumathi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>
                <a:latin typeface="FMBindumathi" pitchFamily="2" charset="0"/>
              </a:rPr>
              <a:t>wdydrfhA</a:t>
            </a:r>
            <a:r>
              <a:rPr lang="en-US" b="1" dirty="0" smtClean="0">
                <a:latin typeface="FMBindumathi" pitchFamily="2" charset="0"/>
              </a:rPr>
              <a:t> </a:t>
            </a:r>
            <a:r>
              <a:rPr lang="en-US" b="1" dirty="0" err="1" smtClean="0">
                <a:latin typeface="FMBindumathi" pitchFamily="2" charset="0"/>
              </a:rPr>
              <a:t>fi!LHdrlAIs</a:t>
            </a:r>
            <a:r>
              <a:rPr lang="en-US" b="1" dirty="0" smtClean="0">
                <a:latin typeface="FMBindumathi" pitchFamily="2" charset="0"/>
              </a:rPr>
              <a:t>; </a:t>
            </a:r>
            <a:r>
              <a:rPr lang="en-US" b="1" dirty="0" err="1" smtClean="0">
                <a:latin typeface="FMBindumathi" pitchFamily="2" charset="0"/>
              </a:rPr>
              <a:t>nj</a:t>
            </a:r>
            <a:endParaRPr lang="en-US" dirty="0">
              <a:latin typeface="FMBindumathi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err="1" smtClean="0">
                <a:latin typeface="FMBindumathi" pitchFamily="2" charset="0"/>
              </a:rPr>
              <a:t>wuqÞjH</a:t>
            </a:r>
            <a:r>
              <a:rPr lang="en-US" dirty="0" smtClean="0">
                <a:latin typeface="FMBindumathi" pitchFamily="2" charset="0"/>
              </a:rPr>
              <a:t> j, </a:t>
            </a:r>
            <a:r>
              <a:rPr lang="en-US" dirty="0" err="1" smtClean="0">
                <a:latin typeface="FMBindumathi" pitchFamily="2" charset="0"/>
              </a:rPr>
              <a:t>we;s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wmÞjH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bj;A</a:t>
            </a:r>
            <a:r>
              <a:rPr lang="en-US" dirty="0" smtClean="0">
                <a:latin typeface="FMBindumathi" pitchFamily="2" charset="0"/>
              </a:rPr>
              <a:t> l&lt; </a:t>
            </a:r>
            <a:r>
              <a:rPr lang="en-US" dirty="0" err="1" smtClean="0">
                <a:latin typeface="FMBindumathi" pitchFamily="2" charset="0"/>
              </a:rPr>
              <a:t>hq</a:t>
            </a:r>
            <a:r>
              <a:rPr lang="en-US" dirty="0" smtClean="0">
                <a:latin typeface="FMBindumathi" pitchFamily="2" charset="0"/>
              </a:rPr>
              <a:t>;=h</a:t>
            </a:r>
          </a:p>
          <a:p>
            <a:pPr lvl="0"/>
            <a:r>
              <a:rPr lang="en-US" dirty="0" smtClean="0">
                <a:latin typeface="FMBindumathi" pitchFamily="2" charset="0"/>
              </a:rPr>
              <a:t>;</a:t>
            </a:r>
            <a:r>
              <a:rPr lang="en-US" dirty="0" err="1" smtClean="0">
                <a:latin typeface="FMBindumathi" pitchFamily="2" charset="0"/>
              </a:rPr>
              <a:t>e,Sï"iSÍï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j,skA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f;dr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wuqÞjH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Ndú;d</a:t>
            </a:r>
            <a:r>
              <a:rPr lang="en-US" dirty="0" smtClean="0">
                <a:latin typeface="FMBindumathi" pitchFamily="2" charset="0"/>
              </a:rPr>
              <a:t> l&lt; </a:t>
            </a:r>
            <a:r>
              <a:rPr lang="en-US" dirty="0" err="1" smtClean="0">
                <a:latin typeface="FMBindumathi" pitchFamily="2" charset="0"/>
              </a:rPr>
              <a:t>hq</a:t>
            </a:r>
            <a:r>
              <a:rPr lang="en-US" dirty="0" smtClean="0">
                <a:latin typeface="FMBindumathi" pitchFamily="2" charset="0"/>
              </a:rPr>
              <a:t>;=h</a:t>
            </a:r>
          </a:p>
          <a:p>
            <a:pPr lvl="0"/>
            <a:r>
              <a:rPr lang="en-US" dirty="0" err="1" smtClean="0">
                <a:latin typeface="FMBindumathi" pitchFamily="2" charset="0"/>
              </a:rPr>
              <a:t>msßisÿ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c,fhkA</a:t>
            </a:r>
            <a:r>
              <a:rPr lang="en-US" dirty="0" smtClean="0">
                <a:latin typeface="FMBindumathi" pitchFamily="2" charset="0"/>
              </a:rPr>
              <a:t> </a:t>
            </a:r>
            <a:r>
              <a:rPr lang="en-US" dirty="0" err="1" smtClean="0">
                <a:latin typeface="FMBindumathi" pitchFamily="2" charset="0"/>
              </a:rPr>
              <a:t>fidAod</a:t>
            </a:r>
            <a:r>
              <a:rPr lang="en-US" dirty="0" smtClean="0">
                <a:latin typeface="FMBindumathi" pitchFamily="2" charset="0"/>
              </a:rPr>
              <a:t> .; </a:t>
            </a:r>
            <a:r>
              <a:rPr lang="en-US" dirty="0" err="1" smtClean="0">
                <a:latin typeface="FMBindumathi" pitchFamily="2" charset="0"/>
              </a:rPr>
              <a:t>hq</a:t>
            </a:r>
            <a:r>
              <a:rPr lang="en-US" dirty="0" smtClean="0">
                <a:latin typeface="FMBindumathi" pitchFamily="2" charset="0"/>
              </a:rPr>
              <a:t>;=h</a:t>
            </a:r>
            <a:endParaRPr lang="en-US" dirty="0">
              <a:latin typeface="FMBindumathi" pitchFamily="2" charset="0"/>
            </a:endParaRPr>
          </a:p>
        </p:txBody>
      </p:sp>
      <p:pic>
        <p:nvPicPr>
          <p:cNvPr id="4" name="Picture 3" descr="C:\Users\Thiwanka Ranaweera\Desktop\New folder (2)\Screenshot_20210512-142319_Google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l="3598" t="18204" r="50398" b="59629"/>
          <a:stretch/>
        </p:blipFill>
        <p:spPr bwMode="auto">
          <a:xfrm>
            <a:off x="7180626" y="2947481"/>
            <a:ext cx="1758658" cy="19384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370</Words>
  <Application>Microsoft Office PowerPoint</Application>
  <PresentationFormat>On-screen Show (16:9)</PresentationFormat>
  <Paragraphs>76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m%dfhdA.sl yd  ;dlAIKsl l=i,;d 08fYA%Ksh</vt:lpstr>
      <vt:lpstr>wdydr krlA ùu hkq" </vt:lpstr>
      <vt:lpstr>krlA jq wdydrhl ,lAIK</vt:lpstr>
      <vt:lpstr>wdydr krlA ùu flfrys n,mdk idOl </vt:lpstr>
      <vt:lpstr>fN!;sl idOl </vt:lpstr>
      <vt:lpstr>Ôù idOl </vt:lpstr>
      <vt:lpstr>ridhksl yd Ôj ridhkssl idOl </vt:lpstr>
      <vt:lpstr>krlA ùu wju jk mßos wdydr iliA lsÍu</vt:lpstr>
      <vt:lpstr>wdydrfhA fi!LHdrlAIs; nj</vt:lpstr>
      <vt:lpstr>iliA lrkAkdf.A fi!LHdrlAIs; nj </vt:lpstr>
      <vt:lpstr>iliA lrk iA:dkfhA" WmlrK yd wdïmkAk j, fi!LHdrlAIs; nj </vt:lpstr>
      <vt:lpstr>weiqreï j, fi!LHdrlAIs; nj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2017-08-01T15:40:51Z</dcterms:created>
  <dcterms:modified xsi:type="dcterms:W3CDTF">2021-05-15T09:16:15Z</dcterms:modified>
</cp:coreProperties>
</file>