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625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309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455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197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9456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79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56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24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755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656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543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A892857-D601-4D02-B8E6-52B2BA557444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3C187A6-D7A2-4880-80DE-B963A4B26B1B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5600" y="457200"/>
            <a:ext cx="46482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Arial Rounded MT Bold" pitchFamily="34" charset="0"/>
              </a:rPr>
              <a:t>EASY ENGLISH</a:t>
            </a:r>
            <a:b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Arial Rounded MT Bold" pitchFamily="34" charset="0"/>
              </a:rPr>
            </a:b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Arial Rounded MT Bold" pitchFamily="34" charset="0"/>
              </a:rPr>
              <a:t>GRADE 8</a:t>
            </a:r>
            <a:endParaRPr lang="en-US" b="1" dirty="0">
              <a:solidFill>
                <a:schemeClr val="accent3">
                  <a:lumMod val="75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648200"/>
            <a:ext cx="7391400" cy="13716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FF00"/>
                </a:solidFill>
                <a:latin typeface="Algerian" pitchFamily="82" charset="0"/>
              </a:rPr>
              <a:t>ZONAL EDUCATION OFFICE-EMBILIPITIYA</a:t>
            </a:r>
          </a:p>
          <a:p>
            <a:r>
              <a:rPr lang="en-US" sz="1900" dirty="0" smtClean="0">
                <a:latin typeface="Arial Rounded MT Bold" pitchFamily="34" charset="0"/>
              </a:rPr>
              <a:t>                                                      </a:t>
            </a:r>
            <a:r>
              <a:rPr lang="en-US" sz="19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 Rounded MT Bold" pitchFamily="34" charset="0"/>
              </a:rPr>
              <a:t>Prepared by – Ms. D.A.N.Lakmali</a:t>
            </a:r>
          </a:p>
          <a:p>
            <a:r>
              <a:rPr lang="en-US" sz="19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 Rounded MT Bold" pitchFamily="34" charset="0"/>
              </a:rPr>
              <a:t>                                                   R/</a:t>
            </a:r>
            <a:r>
              <a:rPr lang="en-US" sz="19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 Rounded MT Bold" pitchFamily="34" charset="0"/>
              </a:rPr>
              <a:t>Emb</a:t>
            </a:r>
            <a:r>
              <a:rPr lang="en-US" sz="19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 Rounded MT Bold" pitchFamily="34" charset="0"/>
              </a:rPr>
              <a:t>/</a:t>
            </a:r>
            <a:r>
              <a:rPr lang="en-US" sz="19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 Rounded MT Bold" pitchFamily="34" charset="0"/>
              </a:rPr>
              <a:t>Mulendiyawala</a:t>
            </a:r>
            <a:r>
              <a:rPr lang="en-US" sz="19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 Rounded MT Bold" pitchFamily="34" charset="0"/>
              </a:rPr>
              <a:t> M.V</a:t>
            </a:r>
            <a:r>
              <a:rPr lang="en-US" dirty="0" smtClean="0">
                <a:solidFill>
                  <a:srgbClr val="0070C0"/>
                </a:solidFill>
                <a:latin typeface="Algerian" pitchFamily="82" charset="0"/>
              </a:rPr>
              <a:t>.</a:t>
            </a:r>
            <a:endParaRPr lang="en-US" dirty="0">
              <a:solidFill>
                <a:srgbClr val="0070C0"/>
              </a:solidFill>
              <a:latin typeface="Algerian" pitchFamily="8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719"/>
          <a:stretch/>
        </p:blipFill>
        <p:spPr>
          <a:xfrm>
            <a:off x="1226127" y="2036618"/>
            <a:ext cx="4191000" cy="2362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101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5800"/>
            <a:ext cx="594360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Arial Rounded MT Bold" pitchFamily="34" charset="0"/>
                <a:cs typeface="Aharoni" pitchFamily="2" charset="-79"/>
              </a:rPr>
              <a:t>UNIT 03</a:t>
            </a:r>
            <a:br>
              <a:rPr lang="en-US" sz="3200" dirty="0" smtClean="0">
                <a:solidFill>
                  <a:srgbClr val="FF0000"/>
                </a:solidFill>
                <a:latin typeface="Arial Rounded MT Bold" pitchFamily="34" charset="0"/>
                <a:cs typeface="Aharoni" pitchFamily="2" charset="-79"/>
              </a:rPr>
            </a:br>
            <a:r>
              <a:rPr lang="en-US" sz="3200" dirty="0" smtClean="0">
                <a:solidFill>
                  <a:srgbClr val="FF0000"/>
                </a:solidFill>
                <a:latin typeface="Arial Rounded MT Bold" pitchFamily="34" charset="0"/>
                <a:cs typeface="Aharoni" pitchFamily="2" charset="-79"/>
              </a:rPr>
              <a:t>LET’S BE CONSIDERATE</a:t>
            </a:r>
            <a:endParaRPr lang="en-US" sz="3200" dirty="0">
              <a:solidFill>
                <a:srgbClr val="FF0000"/>
              </a:solidFill>
              <a:latin typeface="Arial Rounded MT Bold" pitchFamily="34" charset="0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53000"/>
            <a:ext cx="7391400" cy="144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Activity- 3.9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Competency Level – Reads and responds to simple poems.</a:t>
            </a:r>
            <a:endParaRPr lang="en-US" dirty="0">
              <a:solidFill>
                <a:srgbClr val="7030A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379"/>
          <a:stretch/>
        </p:blipFill>
        <p:spPr>
          <a:xfrm>
            <a:off x="4724400" y="2209800"/>
            <a:ext cx="3367088" cy="21751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18"/>
          <a:stretch/>
        </p:blipFill>
        <p:spPr>
          <a:xfrm>
            <a:off x="1066800" y="2158712"/>
            <a:ext cx="2057400" cy="20946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191548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52400"/>
            <a:ext cx="3276600" cy="457200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Circle the correct answer.</a:t>
            </a:r>
            <a:endParaRPr lang="en-US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6172200" cy="56388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8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How many lines are there in this poem?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18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12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18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0" indent="0">
              <a:buNone/>
            </a:pPr>
            <a:endParaRPr lang="en-US" sz="18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What is the poem about?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About children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About shadow</a:t>
            </a:r>
          </a:p>
          <a:p>
            <a:pPr marL="0" indent="0">
              <a:buNone/>
            </a:pPr>
            <a:endParaRPr lang="en-US" sz="1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 Find the rhyming words.</a:t>
            </a:r>
          </a:p>
          <a:p>
            <a:pPr>
              <a:buFont typeface="+mj-lt"/>
              <a:buAutoNum type="alphaLcPeriod"/>
            </a:pPr>
            <a:r>
              <a:rPr lang="en-US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Head-bed</a:t>
            </a:r>
          </a:p>
          <a:p>
            <a:pPr>
              <a:buFont typeface="+mj-lt"/>
              <a:buAutoNum type="alphaLcPeriod"/>
            </a:pPr>
            <a:r>
              <a:rPr lang="en-US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Bed- up</a:t>
            </a:r>
          </a:p>
          <a:p>
            <a:pPr marL="0" indent="0">
              <a:buNone/>
            </a:pPr>
            <a:endParaRPr lang="en-US" sz="18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Which line says  that both the writer and the shadow are alike?</a:t>
            </a:r>
          </a:p>
          <a:p>
            <a:pPr>
              <a:buFont typeface="+mj-lt"/>
              <a:buAutoNum type="alphaLcPeriod"/>
            </a:pPr>
            <a:r>
              <a:rPr lang="en-US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1800" baseline="30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line</a:t>
            </a:r>
          </a:p>
          <a:p>
            <a:pPr>
              <a:buFont typeface="+mj-lt"/>
              <a:buAutoNum type="alphaLcPeriod"/>
            </a:pPr>
            <a:r>
              <a:rPr lang="en-US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baseline="30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line</a:t>
            </a:r>
          </a:p>
          <a:p>
            <a:pPr marL="0" indent="0">
              <a:buNone/>
            </a:pPr>
            <a:endParaRPr lang="en-US" sz="18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1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Where was the shadow when the writer woke up in the morning?</a:t>
            </a:r>
          </a:p>
          <a:p>
            <a:pPr>
              <a:buFont typeface="+mj-lt"/>
              <a:buAutoNum type="alphaLcPeriod"/>
            </a:pPr>
            <a:r>
              <a:rPr lang="en-US" sz="1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 the playground</a:t>
            </a:r>
          </a:p>
          <a:p>
            <a:pPr>
              <a:buFont typeface="+mj-lt"/>
              <a:buAutoNum type="alphaLcPeriod"/>
            </a:pPr>
            <a:r>
              <a:rPr lang="en-US" sz="1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 bed at home.</a:t>
            </a:r>
          </a:p>
          <a:p>
            <a:pPr marL="0" indent="0"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2450" y="1107925"/>
            <a:ext cx="2016275" cy="20162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02830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phere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609600"/>
            <a:ext cx="6553200" cy="4724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33936925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pex">
  <a:themeElements>
    <a:clrScheme name="Custom 7">
      <a:dk1>
        <a:srgbClr val="FCD9D3"/>
      </a:dk1>
      <a:lt1>
        <a:srgbClr val="0D78C9"/>
      </a:lt1>
      <a:dk2>
        <a:srgbClr val="FFB279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111</Words>
  <Application>Microsoft Office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Office Theme</vt:lpstr>
      <vt:lpstr>Apex</vt:lpstr>
      <vt:lpstr>Flow</vt:lpstr>
      <vt:lpstr>EASY ENGLISH GRADE 8</vt:lpstr>
      <vt:lpstr>UNIT 03 LET’S BE CONSIDERATE</vt:lpstr>
      <vt:lpstr>Circle the correct answer.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8</dc:title>
  <dc:creator>MY PLUS</dc:creator>
  <cp:lastModifiedBy>MY PLUS</cp:lastModifiedBy>
  <cp:revision>13</cp:revision>
  <dcterms:created xsi:type="dcterms:W3CDTF">2021-01-06T04:16:17Z</dcterms:created>
  <dcterms:modified xsi:type="dcterms:W3CDTF">2021-01-08T10:56:41Z</dcterms:modified>
</cp:coreProperties>
</file>