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77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atsApp Image 2021-06-06 at 15.37.1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7.34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7.35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7.35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7999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7.36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7.37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7.37 (1)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atsApp Image 2021-06-06 at 15.37.38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</cp:revision>
  <dcterms:created xsi:type="dcterms:W3CDTF">2006-08-16T00:00:00Z</dcterms:created>
  <dcterms:modified xsi:type="dcterms:W3CDTF">2021-06-16T17:46:22Z</dcterms:modified>
</cp:coreProperties>
</file>