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08" r:id="rId3"/>
    <p:sldMasterId id="2147483744" r:id="rId4"/>
    <p:sldMasterId id="2147483756" r:id="rId5"/>
    <p:sldMasterId id="214748378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9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6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7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68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832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513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443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691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459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327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0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580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945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809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049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498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226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130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664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5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2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0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7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2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1F1FF1D-2288-4BD5-A1F1-6CE89399D969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E3CC97A-36E4-46AE-BCBC-58329C8E34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4191000" cy="121920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ial Rounded MT Bold" pitchFamily="34" charset="0"/>
              </a:rPr>
              <a:t>EASY ENGLISH</a:t>
            </a:r>
            <a:br>
              <a:rPr lang="en-US" sz="40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Arial Rounded MT Bold" pitchFamily="34" charset="0"/>
              </a:rPr>
              <a:t>GRADE 8</a:t>
            </a:r>
            <a:endParaRPr lang="en-US" sz="40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76800"/>
            <a:ext cx="7391400" cy="1828800"/>
          </a:xfrm>
        </p:spPr>
        <p:txBody>
          <a:bodyPr>
            <a:normAutofit/>
          </a:bodyPr>
          <a:lstStyle/>
          <a:p>
            <a:r>
              <a:rPr lang="en-US" sz="3300" b="1" dirty="0" smtClean="0">
                <a:solidFill>
                  <a:srgbClr val="002060"/>
                </a:solidFill>
                <a:latin typeface="Arial Narrow" pitchFamily="34" charset="0"/>
              </a:rPr>
              <a:t>ZONAL EDUCATION OFFICE – EMBILIPITIYA</a:t>
            </a:r>
          </a:p>
          <a:p>
            <a:r>
              <a:rPr lang="en-US" sz="2400" dirty="0" smtClean="0">
                <a:latin typeface="Arial Narrow" pitchFamily="34" charset="0"/>
              </a:rPr>
              <a:t>                                     </a:t>
            </a:r>
            <a:r>
              <a:rPr lang="en-US" sz="1900" b="1" dirty="0" smtClean="0">
                <a:solidFill>
                  <a:srgbClr val="7030A0"/>
                </a:solidFill>
                <a:latin typeface="Arial Narrow" pitchFamily="34" charset="0"/>
              </a:rPr>
              <a:t>Prepared by – Ms. D.A.N.Lakmali</a:t>
            </a:r>
          </a:p>
          <a:p>
            <a:r>
              <a:rPr lang="en-US" sz="1900" b="1" dirty="0" smtClean="0">
                <a:solidFill>
                  <a:srgbClr val="7030A0"/>
                </a:solidFill>
                <a:latin typeface="Arial Narrow" pitchFamily="34" charset="0"/>
              </a:rPr>
              <a:t>                                                R/</a:t>
            </a:r>
            <a:r>
              <a:rPr lang="en-US" sz="1900" b="1" dirty="0" err="1" smtClean="0">
                <a:solidFill>
                  <a:srgbClr val="7030A0"/>
                </a:solidFill>
                <a:latin typeface="Arial Narrow" pitchFamily="34" charset="0"/>
              </a:rPr>
              <a:t>Emb</a:t>
            </a:r>
            <a:r>
              <a:rPr lang="en-US" sz="1900" b="1" dirty="0" smtClean="0">
                <a:solidFill>
                  <a:srgbClr val="7030A0"/>
                </a:solidFill>
                <a:latin typeface="Arial Narrow" pitchFamily="34" charset="0"/>
              </a:rPr>
              <a:t>/ Mulendiyawala M.V</a:t>
            </a:r>
            <a:r>
              <a:rPr lang="en-US" sz="1900" dirty="0" smtClean="0">
                <a:solidFill>
                  <a:srgbClr val="00B0F0"/>
                </a:solidFill>
                <a:latin typeface="Arial Narrow" pitchFamily="34" charset="0"/>
              </a:rPr>
              <a:t>.</a:t>
            </a:r>
          </a:p>
          <a:p>
            <a:endParaRPr lang="en-US" sz="1900" dirty="0">
              <a:solidFill>
                <a:srgbClr val="00B0F0"/>
              </a:solidFill>
              <a:latin typeface="Arial Narrow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6"/>
          <a:stretch/>
        </p:blipFill>
        <p:spPr>
          <a:xfrm>
            <a:off x="838200" y="1905000"/>
            <a:ext cx="3962400" cy="2362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31903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533400"/>
            <a:ext cx="37338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</a:rPr>
              <a:t>UNIT 04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</a:rPr>
              <a:t>MOTHER NATURE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876800"/>
            <a:ext cx="6019800" cy="1447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Activity – 4.3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Competency Level – 5.3 Transfers Information in to other forms.</a:t>
            </a:r>
            <a:endParaRPr lang="en-US" sz="2800" b="1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905000"/>
            <a:ext cx="4800600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0544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9600"/>
            <a:ext cx="5791200" cy="609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Nature inspired creations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Baskerville Old Face" pitchFamily="18" charset="0"/>
              </a:rPr>
              <a:t>Flying Machines.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774623" y="2514600"/>
            <a:ext cx="381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86400" y="237149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Birds’ streamlined body shape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486400" y="4324351"/>
            <a:ext cx="495300" cy="342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0" y="5142131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On the arrangement of wings and feathers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590800" y="3486150"/>
            <a:ext cx="685800" cy="190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9600" y="3486150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Leonardo da Vinci analyzed the flight of birds and adapted it for the construction on flying machines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048001"/>
            <a:ext cx="2198051" cy="1046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791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0104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Let’s write a small paragraph on “flying machines”.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05000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7"/>
          <a:stretch/>
        </p:blipFill>
        <p:spPr>
          <a:xfrm>
            <a:off x="6781800" y="3124200"/>
            <a:ext cx="2057400" cy="20751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9722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533400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7030A0"/>
                </a:solidFill>
              </a:rPr>
              <a:t>Architectural monuments based on nature</a:t>
            </a:r>
            <a:r>
              <a:rPr lang="en-US" sz="3200" b="1" dirty="0" smtClean="0">
                <a:solidFill>
                  <a:srgbClr val="7030A0"/>
                </a:solidFill>
              </a:rPr>
              <a:t>.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Eiffel Tower</a:t>
            </a:r>
            <a:endParaRPr lang="en-US" sz="3600" b="1" dirty="0">
              <a:solidFill>
                <a:srgbClr val="00206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276600" y="2126673"/>
            <a:ext cx="838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00600" y="175237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Based on the structure of the human bone tissue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3828365"/>
            <a:ext cx="3390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Telegraph Poles</a:t>
            </a:r>
            <a:endParaRPr lang="en-US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581400" y="4902092"/>
            <a:ext cx="609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81600" y="45720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Method of wind resistance similar to blades of grass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0" y="4805326"/>
            <a:ext cx="1390650" cy="15382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67868"/>
            <a:ext cx="2286000" cy="1429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11604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Crystal Palace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648200" y="1140767"/>
            <a:ext cx="533400" cy="152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86400" y="801469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Designed by Joseph Paxton.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229100" y="2705100"/>
            <a:ext cx="685800" cy="228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76800" y="26670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Used the leaves of the tropical water lily as model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042555" y="2286000"/>
            <a:ext cx="381000" cy="1524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800" y="2514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In London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3962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00"/>
                </a:solidFill>
              </a:rPr>
              <a:t>Bats</a:t>
            </a:r>
            <a:endParaRPr lang="en-US" sz="2800" b="1" dirty="0">
              <a:solidFill>
                <a:srgbClr val="0033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505200" y="5486400"/>
            <a:ext cx="72390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29100" y="5367267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Diagnosis of diseases through ultra sound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9" y="4800600"/>
            <a:ext cx="2055991" cy="1397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5" y="1054827"/>
            <a:ext cx="2023630" cy="15157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2158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6934200" cy="10969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a small paragraph on “architectural monuments based on nature”.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600200"/>
            <a:ext cx="2438400" cy="2114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82183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295400"/>
            <a:ext cx="5638799" cy="434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9191767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Custom 8">
      <a:dk1>
        <a:srgbClr val="FFFF00"/>
      </a:dk1>
      <a:lt1>
        <a:srgbClr val="FFFFFF"/>
      </a:lt1>
      <a:dk2>
        <a:srgbClr val="00B050"/>
      </a:dk2>
      <a:lt2>
        <a:srgbClr val="67AAB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Custom 7">
      <a:dk1>
        <a:srgbClr val="FCD9D3"/>
      </a:dk1>
      <a:lt1>
        <a:srgbClr val="0D78C9"/>
      </a:lt1>
      <a:dk2>
        <a:srgbClr val="FFB279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ngles">
  <a:themeElements>
    <a:clrScheme name="Custom 1">
      <a:dk1>
        <a:srgbClr val="FE66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150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Office Theme</vt:lpstr>
      <vt:lpstr>Foundry</vt:lpstr>
      <vt:lpstr>Technic</vt:lpstr>
      <vt:lpstr>1_Office Theme</vt:lpstr>
      <vt:lpstr>Angles</vt:lpstr>
      <vt:lpstr>Essential</vt:lpstr>
      <vt:lpstr>EASY ENGLISH GRADE 8</vt:lpstr>
      <vt:lpstr>UNIT 04 MOTHER NATURE</vt:lpstr>
      <vt:lpstr>Nature inspired creations.</vt:lpstr>
      <vt:lpstr>Let’s write a small paragraph on “flying machines”.</vt:lpstr>
      <vt:lpstr>Architectural monuments based on nature.</vt:lpstr>
      <vt:lpstr>PowerPoint Presentation</vt:lpstr>
      <vt:lpstr>Write a small paragraph on “architectural monuments based on nature”.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8</dc:title>
  <dc:creator>MY PLUS</dc:creator>
  <cp:lastModifiedBy>MY PLUS</cp:lastModifiedBy>
  <cp:revision>27</cp:revision>
  <dcterms:created xsi:type="dcterms:W3CDTF">2021-01-08T16:20:43Z</dcterms:created>
  <dcterms:modified xsi:type="dcterms:W3CDTF">2021-02-06T12:03:20Z</dcterms:modified>
</cp:coreProperties>
</file>