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396F5-4173-44CF-9E86-F0AAC20BE832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FB657-8124-47E9-ABEF-F6AA0C71C7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6057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Baamini" pitchFamily="2" charset="0"/>
              </a:rPr>
              <a:t>myF-3&gt;4</a:t>
            </a:r>
            <a:br>
              <a:rPr lang="en-US" b="1" dirty="0" smtClean="0">
                <a:latin typeface="Baamini" pitchFamily="2" charset="0"/>
              </a:rPr>
            </a:br>
            <a:r>
              <a:rPr lang="en-US" b="1" dirty="0" err="1" smtClean="0">
                <a:latin typeface="Baamini" pitchFamily="2" charset="0"/>
              </a:rPr>
              <a:t>juk</a:t>
            </a:r>
            <a:r>
              <a:rPr lang="en-US" b="1" dirty="0" smtClean="0">
                <a:latin typeface="Baamini" pitchFamily="2" charset="0"/>
              </a:rPr>
              <a:t>;-6</a:t>
            </a:r>
            <a:br>
              <a:rPr lang="en-US" b="1" dirty="0" smtClean="0">
                <a:latin typeface="Baamini" pitchFamily="2" charset="0"/>
              </a:rPr>
            </a:br>
            <a:r>
              <a:rPr lang="en-US" b="1" dirty="0" err="1" smtClean="0">
                <a:latin typeface="Baamini" pitchFamily="2" charset="0"/>
              </a:rPr>
              <a:t>jfty</a:t>
            </a:r>
            <a:r>
              <a:rPr lang="en-US" b="1" dirty="0" smtClean="0">
                <a:latin typeface="Baamini" pitchFamily="2" charset="0"/>
              </a:rPr>
              <a:t>; </a:t>
            </a:r>
            <a:r>
              <a:rPr lang="en-US" b="1" dirty="0" err="1" smtClean="0">
                <a:latin typeface="Baamini" pitchFamily="2" charset="0"/>
              </a:rPr>
              <a:t>njhlu;ghly</a:t>
            </a:r>
            <a:r>
              <a:rPr lang="en-US" b="1" dirty="0" smtClean="0">
                <a:latin typeface="Baamini" pitchFamily="2" charset="0"/>
              </a:rPr>
              <a:t>; </a:t>
            </a:r>
            <a:r>
              <a:rPr lang="en-US" b="1" dirty="0" err="1" smtClean="0">
                <a:latin typeface="Baamini" pitchFamily="2" charset="0"/>
              </a:rPr>
              <a:t>njhopy;El;gk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Baamini" pitchFamily="2" charset="0"/>
              </a:rPr>
              <a:t>v</a:t>
            </a:r>
            <a:r>
              <a:rPr lang="en-US" b="1" dirty="0" err="1" smtClean="0">
                <a:latin typeface="Baamini" pitchFamily="2" charset="0"/>
              </a:rPr>
              <a:t>spa</a:t>
            </a:r>
            <a:r>
              <a:rPr lang="en-US" b="1" dirty="0" smtClean="0">
                <a:latin typeface="Baamini" pitchFamily="2" charset="0"/>
              </a:rPr>
              <a:t> </a:t>
            </a:r>
            <a:r>
              <a:rPr lang="en-US" b="1" dirty="0" err="1" smtClean="0">
                <a:latin typeface="Baamini" pitchFamily="2" charset="0"/>
              </a:rPr>
              <a:t>tiujy</a:t>
            </a:r>
            <a:r>
              <a:rPr lang="en-US" b="1" dirty="0" smtClean="0">
                <a:latin typeface="Baamini" pitchFamily="2" charset="0"/>
              </a:rPr>
              <a:t>; </a:t>
            </a:r>
            <a:r>
              <a:rPr lang="en-US" b="1" dirty="0" err="1" smtClean="0">
                <a:latin typeface="Baamini" pitchFamily="2" charset="0"/>
              </a:rPr>
              <a:t>nkd;nghUs</a:t>
            </a:r>
            <a:r>
              <a:rPr lang="en-US" b="1" dirty="0" smtClean="0">
                <a:latin typeface="Baamini" pitchFamily="2" charset="0"/>
              </a:rPr>
              <a:t>; </a:t>
            </a:r>
            <a:r>
              <a:rPr lang="en-US" b="1" dirty="0" err="1" smtClean="0">
                <a:latin typeface="Baamini" pitchFamily="2" charset="0"/>
              </a:rPr>
              <a:t>xd;iw</a:t>
            </a:r>
            <a:r>
              <a:rPr lang="en-US" b="1" dirty="0" smtClean="0">
                <a:latin typeface="Baamini" pitchFamily="2" charset="0"/>
              </a:rPr>
              <a:t> </a:t>
            </a:r>
            <a:r>
              <a:rPr lang="en-US" b="1" dirty="0" err="1" smtClean="0">
                <a:latin typeface="Baamini" pitchFamily="2" charset="0"/>
              </a:rPr>
              <a:t>gad;gLj;jp</a:t>
            </a:r>
            <a:r>
              <a:rPr lang="en-US" b="1" dirty="0" smtClean="0">
                <a:latin typeface="Baamini" pitchFamily="2" charset="0"/>
              </a:rPr>
              <a:t> </a:t>
            </a:r>
            <a:r>
              <a:rPr lang="en-US" b="1" dirty="0" err="1" smtClean="0">
                <a:latin typeface="Baamini" pitchFamily="2" charset="0"/>
              </a:rPr>
              <a:t>Nfhg;Gfisf</a:t>
            </a:r>
            <a:r>
              <a:rPr lang="en-US" b="1" dirty="0" smtClean="0">
                <a:latin typeface="Baamini" pitchFamily="2" charset="0"/>
              </a:rPr>
              <a:t>; </a:t>
            </a:r>
            <a:r>
              <a:rPr lang="en-US" b="1" dirty="0" err="1" smtClean="0">
                <a:latin typeface="Baamini" pitchFamily="2" charset="0"/>
              </a:rPr>
              <a:t>ifahSjy</a:t>
            </a:r>
            <a:r>
              <a:rPr lang="en-US" b="1" dirty="0" smtClean="0">
                <a:latin typeface="Baamini" pitchFamily="2" charset="0"/>
              </a:rPr>
              <a:t>;.</a:t>
            </a:r>
            <a:endParaRPr lang="en-US" b="1" dirty="0">
              <a:latin typeface="Baamini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1336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>
                <a:latin typeface="Baamini" pitchFamily="2" charset="0"/>
              </a:rPr>
              <a:t>tiujy</a:t>
            </a:r>
            <a:r>
              <a:rPr lang="en-US" dirty="0" smtClean="0">
                <a:latin typeface="Baamini" pitchFamily="2" charset="0"/>
              </a:rPr>
              <a:t>; </a:t>
            </a:r>
            <a:r>
              <a:rPr lang="en-US" dirty="0" err="1" smtClean="0">
                <a:latin typeface="Baamini" pitchFamily="2" charset="0"/>
              </a:rPr>
              <a:t>nkd;nghUis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jpwj;jy</a:t>
            </a:r>
            <a:r>
              <a:rPr lang="en-US" dirty="0" smtClean="0">
                <a:latin typeface="Baamini" pitchFamily="2" charset="0"/>
              </a:rPr>
              <a:t>;</a:t>
            </a:r>
          </a:p>
          <a:p>
            <a:r>
              <a:rPr lang="en-US" dirty="0" smtClean="0">
                <a:latin typeface="Baamini" pitchFamily="2" charset="0"/>
              </a:rPr>
              <a:t>   </a:t>
            </a:r>
            <a:r>
              <a:rPr lang="en-US" dirty="0" smtClean="0">
                <a:latin typeface="+mj-lt"/>
              </a:rPr>
              <a:t>Start                all programs                   Accessories                Paint </a:t>
            </a:r>
            <a:endParaRPr lang="en-US" dirty="0">
              <a:latin typeface="+mj-lt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600200" y="2590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05200" y="2590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562600" y="2590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895600"/>
            <a:ext cx="3962400" cy="3614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5410200"/>
            <a:ext cx="8229600" cy="107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762000"/>
            <a:ext cx="2595561" cy="433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1066800"/>
            <a:ext cx="32480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52400" y="152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Menu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381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View  Menu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6600" y="4953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Home  Menu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amini" pitchFamily="2" charset="0"/>
              </a:rPr>
              <a:t>Nfhg;Gfis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cUthf;Fjy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944562"/>
          </a:xfrm>
        </p:spPr>
        <p:txBody>
          <a:bodyPr/>
          <a:lstStyle/>
          <a:p>
            <a:r>
              <a:rPr lang="en-US" dirty="0" err="1" smtClean="0">
                <a:latin typeface="Baamini" pitchFamily="2" charset="0"/>
              </a:rPr>
              <a:t>cUthf;fpa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Nfhg;ig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Nrkpj;jy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19400" y="1752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953000" y="1828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0800"/>
            <a:ext cx="2563050" cy="269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762000" y="1600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               Save as               Type the name              Save 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295400" y="1828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276600" y="38862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9066" y="2590800"/>
            <a:ext cx="3439534" cy="27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amini" pitchFamily="2" charset="0"/>
              </a:rPr>
              <a:t>Nrkpj;j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Nfhg;ig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jpwj;jy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09800"/>
            <a:ext cx="2895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>
            <a:off x="3352800" y="35052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057400"/>
            <a:ext cx="3728389" cy="341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143000" y="1371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            Open                       Select the file name              open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752600" y="1524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19400" y="1524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867400" y="16002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aamini" pitchFamily="2" charset="0"/>
              </a:rPr>
              <a:t>Nrkpj;j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Nfhg;ig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jpUj;Jjy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3716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            Open                       Select the file name               open            Edit the picture           File          Save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76400" y="1524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19400" y="1524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867400" y="1600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86600" y="16002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981200" y="1828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819400" y="1828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0"/>
            <a:ext cx="220617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1" name="Straight Arrow Connector 20"/>
          <p:cNvCxnSpPr/>
          <p:nvPr/>
        </p:nvCxnSpPr>
        <p:spPr>
          <a:xfrm>
            <a:off x="2590800" y="3200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286000"/>
            <a:ext cx="1856001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3" name="Straight Arrow Connector 22"/>
          <p:cNvCxnSpPr/>
          <p:nvPr/>
        </p:nvCxnSpPr>
        <p:spPr>
          <a:xfrm>
            <a:off x="5257800" y="3276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Baamini" pitchFamily="2" charset="0"/>
              </a:rPr>
              <a:t>cUthf;fp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Nrkpj;j</a:t>
            </a:r>
            <a:r>
              <a:rPr lang="en-US" dirty="0" smtClean="0">
                <a:latin typeface="Baamini" pitchFamily="2" charset="0"/>
              </a:rPr>
              <a:t> </a:t>
            </a:r>
            <a:r>
              <a:rPr lang="en-US" dirty="0" err="1" smtClean="0">
                <a:latin typeface="Baamini" pitchFamily="2" charset="0"/>
              </a:rPr>
              <a:t>Nfhg;ig</a:t>
            </a:r>
            <a:r>
              <a:rPr lang="en-US" dirty="0" smtClean="0">
                <a:latin typeface="Baamini" pitchFamily="2" charset="0"/>
              </a:rPr>
              <a:t> %</a:t>
            </a:r>
            <a:r>
              <a:rPr lang="en-US" dirty="0" err="1" smtClean="0">
                <a:latin typeface="Baamini" pitchFamily="2" charset="0"/>
              </a:rPr>
              <a:t>Ljy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77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myF-3&gt;4 juk;-6 jfty; njhlu;ghly; njhopy;El;gk;</vt:lpstr>
      <vt:lpstr>vspa tiujy; nkd;nghUs; xd;iw gad;gLj;jp Nfhg;Gfisf; ifahSjy;.</vt:lpstr>
      <vt:lpstr>Slide 3</vt:lpstr>
      <vt:lpstr>Nfhg;Gfis cUthf;Fjy;</vt:lpstr>
      <vt:lpstr>cUthf;fpa Nfhg;ig Nrkpj;jy;</vt:lpstr>
      <vt:lpstr>Nrkpj;j Nfhg;ig jpwj;jy;</vt:lpstr>
      <vt:lpstr>Nrkpj;j Nfhg;ig jpUj;Jjy;</vt:lpstr>
      <vt:lpstr>cUthf;fp Nrkpj;j Nfhg;ig %Ljy;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myF-3&gt;4 juk;-6</dc:title>
  <dc:creator>admin</dc:creator>
  <cp:lastModifiedBy>admin</cp:lastModifiedBy>
  <cp:revision>16</cp:revision>
  <dcterms:created xsi:type="dcterms:W3CDTF">2018-02-26T02:04:15Z</dcterms:created>
  <dcterms:modified xsi:type="dcterms:W3CDTF">2018-02-26T03:27:13Z</dcterms:modified>
</cp:coreProperties>
</file>