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1" r:id="rId7"/>
    <p:sldId id="260" r:id="rId8"/>
    <p:sldId id="262" r:id="rId9"/>
    <p:sldId id="264" r:id="rId10"/>
    <p:sldId id="263" r:id="rId11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8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1-06-06 at 15.37.1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1-06-06 at 15.38.37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atsApp Image 2021-06-06 at 15.38.3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1-06-06 at 15.38.3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1-06-06 at 15.38.3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39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1-06-06 at 15.38.3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1-06-06 at 15.38.3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1-06-06 at 15.38.35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1-06-06 at 15.38.3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1439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1-06-06 at 15.38.3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</cp:revision>
  <dcterms:created xsi:type="dcterms:W3CDTF">2006-08-16T00:00:00Z</dcterms:created>
  <dcterms:modified xsi:type="dcterms:W3CDTF">2021-06-16T17:54:42Z</dcterms:modified>
</cp:coreProperties>
</file>