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19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22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Masters/slideMaster18.xml" ContentType="application/vnd.openxmlformats-officedocument.presentationml.slideMaster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slideLayouts/slideLayout217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10" r:id="rId2"/>
    <p:sldMasterId id="2147483722" r:id="rId3"/>
    <p:sldMasterId id="2147483734" r:id="rId4"/>
    <p:sldMasterId id="2147483746" r:id="rId5"/>
    <p:sldMasterId id="2147483758" r:id="rId6"/>
    <p:sldMasterId id="2147483770" r:id="rId7"/>
    <p:sldMasterId id="2147483782" r:id="rId8"/>
    <p:sldMasterId id="2147483798" r:id="rId9"/>
    <p:sldMasterId id="2147483822" r:id="rId10"/>
    <p:sldMasterId id="2147483834" r:id="rId11"/>
    <p:sldMasterId id="2147483846" r:id="rId12"/>
    <p:sldMasterId id="2147483858" r:id="rId13"/>
    <p:sldMasterId id="2147483870" r:id="rId14"/>
    <p:sldMasterId id="2147483882" r:id="rId15"/>
    <p:sldMasterId id="2147483894" r:id="rId16"/>
    <p:sldMasterId id="2147483906" r:id="rId17"/>
    <p:sldMasterId id="2147483918" r:id="rId18"/>
    <p:sldMasterId id="2147483930" r:id="rId19"/>
    <p:sldMasterId id="2147483942" r:id="rId20"/>
  </p:sldMasterIdLst>
  <p:sldIdLst>
    <p:sldId id="256" r:id="rId21"/>
    <p:sldId id="269" r:id="rId22"/>
    <p:sldId id="270" r:id="rId23"/>
    <p:sldId id="257" r:id="rId24"/>
    <p:sldId id="271" r:id="rId25"/>
    <p:sldId id="272" r:id="rId26"/>
    <p:sldId id="273" r:id="rId27"/>
    <p:sldId id="276" r:id="rId28"/>
    <p:sldId id="277" r:id="rId29"/>
    <p:sldId id="278" r:id="rId30"/>
    <p:sldId id="279" r:id="rId31"/>
    <p:sldId id="274" r:id="rId32"/>
    <p:sldId id="275" r:id="rId33"/>
    <p:sldId id="280" r:id="rId34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296" y="-10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362209"/>
            <a:ext cx="8420100" cy="11652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657600"/>
            <a:ext cx="6934200" cy="609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69AEC-2D42-49B5-A7F4-A906C06101A8}" type="datetimeFigureOut">
              <a:rPr lang="en-US"/>
              <a:pPr>
                <a:defRPr/>
              </a:pPr>
              <a:t>3/1/2018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BD9F0-4C2C-4718-AED6-54C6717FC4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9DA2A-A275-4703-A63D-97D3A8DAAA8A}" type="datetimeFigureOut">
              <a:rPr lang="en-US"/>
              <a:pPr>
                <a:defRPr/>
              </a:pPr>
              <a:t>3/1/2018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C4585-70AD-4090-BE55-16FCF40596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DE37E-10F6-47ED-8750-257798C720AF}" type="datetimeFigureOut">
              <a:rPr lang="en-US"/>
              <a:pPr>
                <a:defRPr/>
              </a:pPr>
              <a:t>3/1/2018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43853-3161-46A2-9EA5-9D4F420424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1665" y="304800"/>
            <a:ext cx="216865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3966" y="304800"/>
            <a:ext cx="6342592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D277F-E750-44BE-B0E6-DB43CC4D9047}" type="datetimeFigureOut">
              <a:rPr lang="en-US"/>
              <a:pPr>
                <a:defRPr/>
              </a:pPr>
              <a:t>3/1/2018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7345B-51D4-47C8-85E6-A09E4A2B10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2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7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6750" y="609600"/>
            <a:ext cx="19812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3150" y="609600"/>
            <a:ext cx="57785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7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5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5"/>
            <a:ext cx="65214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6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1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0200" y="5257813"/>
            <a:ext cx="8337550" cy="784225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  <a:ea typeface="Microsoft YaHei" pitchFamily="34" charset="-122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0200" y="6096000"/>
            <a:ext cx="6438900" cy="457200"/>
          </a:xfrm>
        </p:spPr>
        <p:txBody>
          <a:bodyPr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ea typeface="Microsoft YaHei" pitchFamily="34" charset="-122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1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9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9"/>
            <a:ext cx="65214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8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EF6633-B477-47C9-956F-EEE159F2BDCE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B97270-0BC2-493B-8EDF-DE36528FAA7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420E49-7282-4701-BC67-8EE26D7550C5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8BC70E-D8D1-4CE8-8BE5-BDB6B6FE6A3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37132D-3B4F-4AA9-8D43-BA75ADFF3668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F80F31-33E1-4F20-A45B-8C9C9AE6EE3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131E32-16F2-4C37-8F1A-8CE8C4795D58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5F6679-AFC6-499F-9773-1D19F9652EB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E2704D-764A-477F-BCB0-4BD642C73E43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8756A2-3E00-454A-890F-D2893FE6D1A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705E28-F12A-4DE1-BA47-DB1BED6EE6E4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3E988A-E024-4C85-9918-FE3F4ACEBB8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4AF0F7-E5C1-4D95-93E8-E2C079357395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3104B8-1922-4F4D-83D7-1EACA5FD357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268DE2-3AF3-4460-9249-379C406AA1A1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68A28-8D59-459E-ABEE-D1E68A98222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9CD9EC-89B9-4536-A936-70BD44C2B51A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BD44D5-F5BE-4239-A71C-58E11BFF759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DDE2DB-1A37-4AE7-8C3E-D44169E4D7C5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A1D8D-9515-4208-AF45-21291139AEF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51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51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CC36AA-E35F-45AC-8DB6-5980A1C7030C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644354-9DDB-4C0F-A3B8-22CE21F8E38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362205"/>
            <a:ext cx="8420100" cy="11652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657600"/>
            <a:ext cx="6934200" cy="609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315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10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3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3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5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6750" y="609600"/>
            <a:ext cx="19812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3150" y="609600"/>
            <a:ext cx="57785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0200" y="5257809"/>
            <a:ext cx="8337550" cy="784225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  <a:ea typeface="Microsoft YaHei" pitchFamily="34" charset="-122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0200" y="6096000"/>
            <a:ext cx="6438900" cy="457200"/>
          </a:xfrm>
        </p:spPr>
        <p:txBody>
          <a:bodyPr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ea typeface="Microsoft YaHei" pitchFamily="34" charset="-122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315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10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9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315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10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9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6750" y="609600"/>
            <a:ext cx="19812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3150" y="609600"/>
            <a:ext cx="57785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BB5ADB-D675-4BBC-8A13-E92307916823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76676-3569-4FA7-A677-2E7EA5D98C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7880F5-BAB1-44FD-BB92-324AFD50D73E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5D81EA-14FB-4181-AC37-8C3988D1C0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8ECF0B-A975-4A65-9FEA-80E5E8CEECC1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2757C-C45C-486C-809D-310B3ECB5E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600206"/>
            <a:ext cx="3632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78500" y="1600206"/>
            <a:ext cx="3632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A775AC-3309-4B5E-BAA0-97630075F417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FDE78-F758-4E6A-B961-78BB40E06B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EAFB5B-3845-4A47-B781-9ED715699C7A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4A00F-47BE-4D33-AB2D-B83B8CF6DF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94A926-C35D-442C-A779-C6C9A930B3EB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21F39F-32D4-497D-8217-83E92BA0FB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1280E2-A339-486D-8169-99770829D92B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702E15-E899-492A-97D5-D86FF0A2B5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81DB12-E71B-45AF-B05C-E45F6B676FBF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91179-7474-43E2-8BEA-BAE87C9600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0526E1-63E0-4C0D-BF5A-86D88D2E4679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DC7C72-3B69-44A0-A2D1-0871A15E28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09D060-1FEB-423B-8296-8608252DCDEA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7B944A-F505-486C-AC80-28E255092E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3325" y="274649"/>
            <a:ext cx="1857375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1200" y="274649"/>
            <a:ext cx="540702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38864E1-807F-477C-B27B-F193920451C2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828D4-1542-497C-89FD-7B25A4F53C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8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FDF8C1-3BCE-4DD2-910F-337C04512824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3728E-1807-4BE1-A4FB-75AA75EC4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F37BE2-4F37-4655-BC37-06BF3FA6F387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C84E8-A88A-43FE-9A7F-05C902984A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52BF0C-7D0F-40B3-BD3B-3414F8F068B5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21AC81-7D92-4FB8-81D5-01392288A3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7E36C3-9F8A-4854-B320-F4AF537BCEA2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F8A61C-236C-425D-89C3-E721C46C65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A2F71E-88F7-4BDD-8271-BB13BB0B3D26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A5B4C-4706-40F8-BD50-9690EF8125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B2FE9A-2571-4797-8159-014C78C1DCCE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50379-CE2E-44E2-BF39-A473ECD973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8EEB8D-F3D2-4910-885A-93C9C75CFE03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6A349-690D-4C65-B802-4B9ACC2B71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1896B9-8C25-47E1-89C6-1B68A4C0F049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DABBE-B10D-41C2-9C7D-6C9B9CD4B1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6DAF45-05ED-4F71-8514-1E9D46D1B36C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F5EC8-1341-4DF2-B353-788BC3AE0A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264029-B07A-4ABB-8F28-5BC633D4A26B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5B4980-9572-49F8-81C6-1C6A321D7D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51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51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A12AB2-D48B-4FFE-AD4A-6F93652622F9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8A4C3-E2F9-433F-9FE1-76F4EAC2F4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362201"/>
            <a:ext cx="8420100" cy="11652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657600"/>
            <a:ext cx="6934200" cy="609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315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10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6750" y="609600"/>
            <a:ext cx="19812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3150" y="609600"/>
            <a:ext cx="57785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0200" y="5257805"/>
            <a:ext cx="8337550" cy="784225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  <a:ea typeface="Microsoft YaHei" pitchFamily="34" charset="-122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0200" y="6096000"/>
            <a:ext cx="6438900" cy="457200"/>
          </a:xfrm>
        </p:spPr>
        <p:txBody>
          <a:bodyPr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ea typeface="Microsoft YaHei" pitchFamily="34" charset="-122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315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10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3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3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5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6750" y="609600"/>
            <a:ext cx="19812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3150" y="609600"/>
            <a:ext cx="57785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2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BB5ADB-D675-4BBC-8A13-E92307916823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76676-3569-4FA7-A677-2E7EA5D98C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7880F5-BAB1-44FD-BB92-324AFD50D73E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5D81EA-14FB-4181-AC37-8C3988D1C0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7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8ECF0B-A975-4A65-9FEA-80E5E8CEECC1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2757C-C45C-486C-809D-310B3ECB5E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600206"/>
            <a:ext cx="3632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78500" y="1600206"/>
            <a:ext cx="3632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A775AC-3309-4B5E-BAA0-97630075F417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FDE78-F758-4E6A-B961-78BB40E06B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EAFB5B-3845-4A47-B781-9ED715699C7A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4A00F-47BE-4D33-AB2D-B83B8CF6DF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94A926-C35D-442C-A779-C6C9A930B3EB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21F39F-32D4-497D-8217-83E92BA0FB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1280E2-A339-486D-8169-99770829D92B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702E15-E899-492A-97D5-D86FF0A2B5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7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81DB12-E71B-45AF-B05C-E45F6B676FBF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91179-7474-43E2-8BEA-BAE87C9600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0526E1-63E0-4C0D-BF5A-86D88D2E4679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DC7C72-3B69-44A0-A2D1-0871A15E28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09D060-1FEB-423B-8296-8608252DCDEA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7B944A-F505-486C-AC80-28E255092E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3325" y="274645"/>
            <a:ext cx="1857375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1200" y="274645"/>
            <a:ext cx="540702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38864E1-807F-477C-B27B-F193920451C2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828D4-1542-497C-89FD-7B25A4F53C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4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FDF8C1-3BCE-4DD2-910F-337C04512824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3728E-1807-4BE1-A4FB-75AA75EC4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F37BE2-4F37-4655-BC37-06BF3FA6F387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C84E8-A88A-43FE-9A7F-05C902984A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9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52BF0C-7D0F-40B3-BD3B-3414F8F068B5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21AC81-7D92-4FB8-81D5-01392288A3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7E36C3-9F8A-4854-B320-F4AF537BCEA2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F8A61C-236C-425D-89C3-E721C46C65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A2F71E-88F7-4BDD-8271-BB13BB0B3D26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A5B4C-4706-40F8-BD50-9690EF8125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B2FE9A-2571-4797-8159-014C78C1DCCE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50379-CE2E-44E2-BF39-A473ECD973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6750" y="609600"/>
            <a:ext cx="19812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3150" y="609600"/>
            <a:ext cx="57785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8EEB8D-F3D2-4910-885A-93C9C75CFE03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6A349-690D-4C65-B802-4B9ACC2B71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9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1896B9-8C25-47E1-89C6-1B68A4C0F049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DABBE-B10D-41C2-9C7D-6C9B9CD4B1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6DAF45-05ED-4F71-8514-1E9D46D1B36C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F5EC8-1341-4DF2-B353-788BC3AE0A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264029-B07A-4ABB-8F28-5BC633D4A26B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5B4980-9572-49F8-81C6-1C6A321D7D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7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7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A12AB2-D48B-4FFE-AD4A-6F93652622F9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8A4C3-E2F9-433F-9FE1-76F4EAC2F4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40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BB5ADB-D675-4BBC-8A13-E92307916823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76676-3569-4FA7-A677-2E7EA5D98C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7880F5-BAB1-44FD-BB92-324AFD50D73E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5D81EA-14FB-4181-AC37-8C3988D1C0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8ECF0B-A975-4A65-9FEA-80E5E8CEECC1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2757C-C45C-486C-809D-310B3ECB5E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600206"/>
            <a:ext cx="3632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78500" y="1600206"/>
            <a:ext cx="3632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A775AC-3309-4B5E-BAA0-97630075F417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FDE78-F758-4E6A-B961-78BB40E06B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EAFB5B-3845-4A47-B781-9ED715699C7A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4A00F-47BE-4D33-AB2D-B83B8CF6DF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94A926-C35D-442C-A779-C6C9A930B3EB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21F39F-32D4-497D-8217-83E92BA0FB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1280E2-A339-486D-8169-99770829D92B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702E15-E899-492A-97D5-D86FF0A2B5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9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5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81DB12-E71B-45AF-B05C-E45F6B676FBF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91179-7474-43E2-8BEA-BAE87C9600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0526E1-63E0-4C0D-BF5A-86D88D2E4679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DC7C72-3B69-44A0-A2D1-0871A15E28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09D060-1FEB-423B-8296-8608252DCDEA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7B944A-F505-486C-AC80-28E255092E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3325" y="274653"/>
            <a:ext cx="1857375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1200" y="274653"/>
            <a:ext cx="540702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38864E1-807F-477C-B27B-F193920451C2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828D4-1542-497C-89FD-7B25A4F53C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42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FDF8C1-3BCE-4DD2-910F-337C04512824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3728E-1807-4BE1-A4FB-75AA75EC4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F37BE2-4F37-4655-BC37-06BF3FA6F387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C84E8-A88A-43FE-9A7F-05C902984A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7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52BF0C-7D0F-40B3-BD3B-3414F8F068B5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21AC81-7D92-4FB8-81D5-01392288A3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7E36C3-9F8A-4854-B320-F4AF537BCEA2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F8A61C-236C-425D-89C3-E721C46C65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A2F71E-88F7-4BDD-8271-BB13BB0B3D26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A5B4C-4706-40F8-BD50-9690EF8125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B2FE9A-2571-4797-8159-014C78C1DCCE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50379-CE2E-44E2-BF39-A473ECD973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315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10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8EEB8D-F3D2-4910-885A-93C9C75CFE03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6A349-690D-4C65-B802-4B9ACC2B71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7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1896B9-8C25-47E1-89C6-1B68A4C0F049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DABBE-B10D-41C2-9C7D-6C9B9CD4B1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6DAF45-05ED-4F71-8514-1E9D46D1B36C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F5EC8-1341-4DF2-B353-788BC3AE0A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264029-B07A-4ABB-8F28-5BC633D4A26B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5B4980-9572-49F8-81C6-1C6A321D7D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55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55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A12AB2-D48B-4FFE-AD4A-6F93652622F9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8A4C3-E2F9-433F-9FE1-76F4EAC2F4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4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9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9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7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7"/>
            <a:ext cx="65214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8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3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3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51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51"/>
            <a:ext cx="65214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40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EF6633-B477-47C9-956F-EEE159F2BDCE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B97270-0BC2-493B-8EDF-DE36528FAA7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420E49-7282-4701-BC67-8EE26D7550C5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8BC70E-D8D1-4CE8-8BE5-BDB6B6FE6A3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37132D-3B4F-4AA9-8D43-BA75ADFF3668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F80F31-33E1-4F20-A45B-8C9C9AE6EE3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131E32-16F2-4C37-8F1A-8CE8C4795D58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5F6679-AFC6-499F-9773-1D19F9652EB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E2704D-764A-477F-BCB0-4BD642C73E43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8756A2-3E00-454A-890F-D2893FE6D1A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705E28-F12A-4DE1-BA47-DB1BED6EE6E4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3E988A-E024-4C85-9918-FE3F4ACEBB8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4AF0F7-E5C1-4D95-93E8-E2C079357395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3104B8-1922-4F4D-83D7-1EACA5FD357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5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268DE2-3AF3-4460-9249-379C406AA1A1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68A28-8D59-459E-ABEE-D1E68A98222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9CD9EC-89B9-4536-A936-70BD44C2B51A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BD44D5-F5BE-4239-A71C-58E11BFF759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DDE2DB-1A37-4AE7-8C3E-D44169E4D7C5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A1D8D-9515-4208-AF45-21291139AEF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53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53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CC36AA-E35F-45AC-8DB6-5980A1C7030C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644354-9DDB-4C0F-A3B8-22CE21F8E38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seco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9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9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650" y="1295403"/>
            <a:ext cx="437515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7900" y="1295403"/>
            <a:ext cx="437515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9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361959"/>
            <a:ext cx="2228850" cy="57642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650" y="361959"/>
            <a:ext cx="6521450" cy="57642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6100" y="361950"/>
            <a:ext cx="6851650" cy="704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47650" y="1295403"/>
            <a:ext cx="437515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787900" y="1295403"/>
            <a:ext cx="4375150" cy="48307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6100" y="361950"/>
            <a:ext cx="6851650" cy="704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47650" y="1295403"/>
            <a:ext cx="437515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87900" y="1295400"/>
            <a:ext cx="4375150" cy="23383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87900" y="3786197"/>
            <a:ext cx="4375150" cy="2339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7813"/>
            <a:ext cx="8420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600206"/>
            <a:ext cx="41275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3200" y="1600206"/>
            <a:ext cx="41275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51575"/>
            <a:ext cx="21463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First Year</a:t>
            </a:r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ftr" sz="quarter" idx="11"/>
          </p:nvPr>
        </p:nvSpPr>
        <p:spPr>
          <a:xfrm>
            <a:off x="3632200" y="6248400"/>
            <a:ext cx="321945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SLIIT-2006</a:t>
            </a:r>
          </a:p>
        </p:txBody>
      </p:sp>
      <p:sp>
        <p:nvSpPr>
          <p:cNvPr id="7" name="Rectangle 103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346950" y="6248400"/>
            <a:ext cx="206375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C6E18ED-F5BB-46D3-B0D9-B8F463545B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4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742950" y="2393950"/>
            <a:ext cx="84201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0" b="0">
              <a:latin typeface="Times New Roman" pitchFamily="18" charset="0"/>
            </a:endParaRP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990600"/>
            <a:ext cx="84201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68450" y="3429000"/>
            <a:ext cx="75946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9DDED-9011-4B4E-B935-1EFC0AE711FF}" type="datetimeFigureOut">
              <a:rPr lang="en-US"/>
              <a:pPr>
                <a:defRPr/>
              </a:pPr>
              <a:t>3/1/2018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46E50-A3E8-49BB-93E2-1B6853B591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EE349-D256-40AC-ACD6-057A5C2C7137}" type="datetimeFigureOut">
              <a:rPr lang="en-US"/>
              <a:pPr>
                <a:defRPr/>
              </a:pPr>
              <a:t>3/1/2018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091E5-8B54-4693-88F4-C5615D7CA9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E53A9-0C3F-4C1B-8781-DC87A1EB8245}" type="datetimeFigureOut">
              <a:rPr lang="en-US"/>
              <a:pPr>
                <a:defRPr/>
              </a:pPr>
              <a:t>3/1/2018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C0041-9A42-4290-8719-135D24B992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3966" y="1752600"/>
            <a:ext cx="4251325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0391" y="1752600"/>
            <a:ext cx="4251325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4EC3D-0A53-4A3F-84BD-E7C83C088575}" type="datetimeFigureOut">
              <a:rPr lang="en-US"/>
              <a:pPr>
                <a:defRPr/>
              </a:pPr>
              <a:t>3/1/2018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03164-B03B-468D-B20A-D4A2BA0ACB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9D460-B008-402A-8371-8DEDEBD06C5F}" type="datetimeFigureOut">
              <a:rPr lang="en-US"/>
              <a:pPr>
                <a:defRPr/>
              </a:pPr>
              <a:t>3/1/2018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001B3-D3BE-4AAC-AD52-992B9D4F6D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45C5F-6FB6-406C-AB44-737B45069DA4}" type="datetimeFigureOut">
              <a:rPr lang="en-US"/>
              <a:pPr>
                <a:defRPr/>
              </a:pPr>
              <a:t>3/1/2018</a:t>
            </a:fld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51E32-BA3F-4956-ADAD-263E22264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C5846-2C83-4EA4-B54B-580FF7B1A08A}" type="datetimeFigureOut">
              <a:rPr lang="en-US"/>
              <a:pPr>
                <a:defRPr/>
              </a:pPr>
              <a:t>3/1/2018</a:t>
            </a:fld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A964E-D9F3-4ACF-90E3-F5E6264F64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6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5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3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6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87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91.xml"/><Relationship Id="rId5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90.xml"/><Relationship Id="rId4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9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8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3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11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196.xml"/><Relationship Id="rId10" Type="http://schemas.openxmlformats.org/officeDocument/2006/relationships/slideLayout" Target="../slideLayouts/slideLayout201.xml"/><Relationship Id="rId4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200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05.xml"/><Relationship Id="rId7" Type="http://schemas.openxmlformats.org/officeDocument/2006/relationships/slideLayout" Target="../slideLayouts/slideLayout209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4.xml"/><Relationship Id="rId1" Type="http://schemas.openxmlformats.org/officeDocument/2006/relationships/slideLayout" Target="../slideLayouts/slideLayout203.xml"/><Relationship Id="rId6" Type="http://schemas.openxmlformats.org/officeDocument/2006/relationships/slideLayout" Target="../slideLayouts/slideLayout208.xml"/><Relationship Id="rId11" Type="http://schemas.openxmlformats.org/officeDocument/2006/relationships/slideLayout" Target="../slideLayouts/slideLayout213.xml"/><Relationship Id="rId5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212.xml"/><Relationship Id="rId4" Type="http://schemas.openxmlformats.org/officeDocument/2006/relationships/slideLayout" Target="../slideLayouts/slideLayout206.xml"/><Relationship Id="rId9" Type="http://schemas.openxmlformats.org/officeDocument/2006/relationships/slideLayout" Target="../slideLayouts/slideLayout2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1.xml"/><Relationship Id="rId3" Type="http://schemas.openxmlformats.org/officeDocument/2006/relationships/slideLayout" Target="../slideLayouts/slideLayout216.xml"/><Relationship Id="rId7" Type="http://schemas.openxmlformats.org/officeDocument/2006/relationships/slideLayout" Target="../slideLayouts/slideLayout220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5.xml"/><Relationship Id="rId1" Type="http://schemas.openxmlformats.org/officeDocument/2006/relationships/slideLayout" Target="../slideLayouts/slideLayout214.xml"/><Relationship Id="rId6" Type="http://schemas.openxmlformats.org/officeDocument/2006/relationships/slideLayout" Target="../slideLayouts/slideLayout219.xml"/><Relationship Id="rId11" Type="http://schemas.openxmlformats.org/officeDocument/2006/relationships/slideLayout" Target="../slideLayouts/slideLayout224.xml"/><Relationship Id="rId5" Type="http://schemas.openxmlformats.org/officeDocument/2006/relationships/slideLayout" Target="../slideLayouts/slideLayout218.xml"/><Relationship Id="rId10" Type="http://schemas.openxmlformats.org/officeDocument/2006/relationships/slideLayout" Target="../slideLayouts/slideLayout223.xml"/><Relationship Id="rId4" Type="http://schemas.openxmlformats.org/officeDocument/2006/relationships/slideLayout" Target="../slideLayouts/slideLayout217.xml"/><Relationship Id="rId9" Type="http://schemas.openxmlformats.org/officeDocument/2006/relationships/slideLayout" Target="../slideLayouts/slideLayout2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image" Target="../media/image6.jpeg"/><Relationship Id="rId2" Type="http://schemas.openxmlformats.org/officeDocument/2006/relationships/slideLayout" Target="../slideLayouts/slideLayout79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3150" y="609601"/>
            <a:ext cx="7924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3150" y="1371600"/>
            <a:ext cx="7924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9477775" y="44456"/>
            <a:ext cx="4026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fld id="{87511F05-2631-4528-A343-1A8C9EB2E5E5}" type="slidenum">
              <a:rPr lang="en-US" sz="1400"/>
              <a:pPr/>
              <a:t>‹#›</a:t>
            </a:fld>
            <a:endParaRPr lang="en-US" sz="1400"/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0" y="692150"/>
            <a:ext cx="99060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8" name="Line 9"/>
          <p:cNvSpPr>
            <a:spLocks noChangeShapeType="1"/>
          </p:cNvSpPr>
          <p:nvPr/>
        </p:nvSpPr>
        <p:spPr bwMode="auto">
          <a:xfrm>
            <a:off x="4" y="701675"/>
            <a:ext cx="9902560" cy="0"/>
          </a:xfrm>
          <a:prstGeom prst="line">
            <a:avLst/>
          </a:prstGeom>
          <a:noFill/>
          <a:ln w="9525" cmpd="sng">
            <a:solidFill>
              <a:srgbClr val="FF99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1C633171-246E-4873-B03F-012B148C4B24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en-US" altLang="zh-CN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00F8D5A0-07FC-4DAA-B9BD-600AA37604C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3150" y="609601"/>
            <a:ext cx="7924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3150" y="1371600"/>
            <a:ext cx="7924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3150" y="609601"/>
            <a:ext cx="7924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3150" y="1371600"/>
            <a:ext cx="7924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274638"/>
            <a:ext cx="7429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600206"/>
            <a:ext cx="74295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BA266EC7-9DEC-41C9-8B58-65B166DE71F0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8A1A04BB-6B88-4F13-B798-45F2D1C66F0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F4D121F5-A843-437D-BA3D-01BC1A96A753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274E7F86-CD96-41E3-BB83-0B96C9B180C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3150" y="609601"/>
            <a:ext cx="7924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3150" y="1371600"/>
            <a:ext cx="7924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3150" y="609601"/>
            <a:ext cx="7924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3150" y="1371600"/>
            <a:ext cx="7924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274638"/>
            <a:ext cx="7429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600205"/>
            <a:ext cx="74295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BA266EC7-9DEC-41C9-8B58-65B166DE71F0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8A1A04BB-6B88-4F13-B798-45F2D1C66F0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3150" y="609601"/>
            <a:ext cx="7924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3150" y="1371600"/>
            <a:ext cx="7924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F4D121F5-A843-437D-BA3D-01BC1A96A753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274E7F86-CD96-41E3-BB83-0B96C9B180C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274638"/>
            <a:ext cx="7429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600206"/>
            <a:ext cx="74295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BA266EC7-9DEC-41C9-8B58-65B166DE71F0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8A1A04BB-6B88-4F13-B798-45F2D1C66F0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F4D121F5-A843-437D-BA3D-01BC1A96A753}" type="datetimeFigureOut">
              <a:rPr lang="en-US"/>
              <a:pPr/>
              <a:t>3/1/2018</a:t>
            </a:fld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274E7F86-CD96-41E3-BB83-0B96C9B180C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9477775" y="44458"/>
            <a:ext cx="4026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fld id="{87511F05-2631-4528-A343-1A8C9EB2E5E5}" type="slidenum">
              <a:rPr lang="en-US" sz="1400"/>
              <a:pPr/>
              <a:t>‹#›</a:t>
            </a:fld>
            <a:endParaRPr lang="en-US" sz="1400"/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0" y="692150"/>
            <a:ext cx="99060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8" name="Line 9"/>
          <p:cNvSpPr>
            <a:spLocks noChangeShapeType="1"/>
          </p:cNvSpPr>
          <p:nvPr/>
        </p:nvSpPr>
        <p:spPr bwMode="auto">
          <a:xfrm>
            <a:off x="5" y="701675"/>
            <a:ext cx="9902560" cy="0"/>
          </a:xfrm>
          <a:prstGeom prst="line">
            <a:avLst/>
          </a:prstGeom>
          <a:noFill/>
          <a:ln w="9525" cmpd="sng">
            <a:solidFill>
              <a:srgbClr val="FF99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1C633171-246E-4873-B03F-012B148C4B24}" type="datetimeFigureOut">
              <a:rPr lang="zh-CN" altLang="en-US"/>
              <a:pPr/>
              <a:t>2018/3/1</a:t>
            </a:fld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en-US" altLang="zh-CN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00F8D5A0-07FC-4DAA-B9BD-600AA37604C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2" descr="second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16100" y="361950"/>
            <a:ext cx="685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7650" y="1295403"/>
            <a:ext cx="89154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accent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accent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accent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2565" y="304801"/>
            <a:ext cx="866775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3966" y="1752600"/>
            <a:ext cx="866775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2948" name="AutoShape 4"/>
          <p:cNvSpPr>
            <a:spLocks noChangeArrowheads="1"/>
          </p:cNvSpPr>
          <p:nvPr/>
        </p:nvSpPr>
        <p:spPr bwMode="auto">
          <a:xfrm>
            <a:off x="660400" y="1566874"/>
            <a:ext cx="8621316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0" b="0">
              <a:latin typeface="Times New Roman" pitchFamily="18" charset="0"/>
            </a:endParaRPr>
          </a:p>
        </p:txBody>
      </p:sp>
      <p:sp>
        <p:nvSpPr>
          <p:cNvPr id="82949" name="Line 5"/>
          <p:cNvSpPr>
            <a:spLocks noChangeShapeType="1"/>
          </p:cNvSpPr>
          <p:nvPr/>
        </p:nvSpPr>
        <p:spPr bwMode="auto">
          <a:xfrm flipV="1">
            <a:off x="660400" y="6172200"/>
            <a:ext cx="85852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829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0400" y="6245225"/>
            <a:ext cx="2146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+mn-lt"/>
              </a:defRPr>
            </a:lvl1pPr>
          </a:lstStyle>
          <a:p>
            <a:pPr>
              <a:defRPr/>
            </a:pPr>
            <a:fld id="{4F2974B1-37F1-4525-8165-9E56A6133AFE}" type="datetimeFigureOut">
              <a:rPr lang="en-US"/>
              <a:pPr>
                <a:defRPr/>
              </a:pPr>
              <a:t>3/1/2018</a:t>
            </a:fld>
            <a:endParaRPr lang="en-US"/>
          </a:p>
        </p:txBody>
      </p:sp>
      <p:sp>
        <p:nvSpPr>
          <p:cNvPr id="829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146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+mn-lt"/>
              </a:defRPr>
            </a:lvl1pPr>
          </a:lstStyle>
          <a:p>
            <a:pPr>
              <a:defRPr/>
            </a:pPr>
            <a:fld id="{E28A58FA-CA0B-457C-922A-EA357AF7D0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wikipedia.org/" TargetMode="External"/><Relationship Id="rId1" Type="http://schemas.openxmlformats.org/officeDocument/2006/relationships/slideLayout" Target="../slideLayouts/slideLayout13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457200" y="2590800"/>
            <a:ext cx="10744200" cy="1832460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err="1" smtClean="0">
                <a:latin typeface="Baamini" pitchFamily="2" charset="0"/>
              </a:rPr>
              <a:t>juk</a:t>
            </a:r>
            <a:r>
              <a:rPr lang="en-US" sz="6600" b="1" dirty="0" smtClean="0">
                <a:latin typeface="Baamini" pitchFamily="2" charset="0"/>
              </a:rPr>
              <a:t>; - 07</a:t>
            </a:r>
            <a:endParaRPr lang="en-US" sz="7200" b="1" dirty="0">
              <a:latin typeface="Baamini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-457200" y="609600"/>
            <a:ext cx="10744200" cy="1832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amini" pitchFamily="2" charset="0"/>
              <a:ea typeface="+mj-ea"/>
              <a:cs typeface="+mj-cs"/>
            </a:endParaRPr>
          </a:p>
        </p:txBody>
      </p:sp>
      <p:pic>
        <p:nvPicPr>
          <p:cNvPr id="4" name="Picture 9" descr="Illustr_Paradiso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8400" y="0"/>
            <a:ext cx="3657600" cy="3006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t="3750" b="43125"/>
          <a:stretch>
            <a:fillRect/>
          </a:stretch>
        </p:blipFill>
        <p:spPr bwMode="auto">
          <a:xfrm>
            <a:off x="2362200" y="152400"/>
            <a:ext cx="5943600" cy="561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K:\pepper\images (24).jpg"/>
          <p:cNvPicPr>
            <a:picLocks noChangeAspect="1" noChangeArrowheads="1"/>
          </p:cNvPicPr>
          <p:nvPr/>
        </p:nvPicPr>
        <p:blipFill>
          <a:blip r:embed="rId3"/>
          <a:srcRect l="7111" t="10714" r="7555" b="17857"/>
          <a:stretch>
            <a:fillRect/>
          </a:stretch>
        </p:blipFill>
        <p:spPr bwMode="auto">
          <a:xfrm>
            <a:off x="7970520" y="0"/>
            <a:ext cx="1935480" cy="161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12500" b="34375"/>
          <a:stretch>
            <a:fillRect/>
          </a:stretch>
        </p:blipFill>
        <p:spPr bwMode="auto">
          <a:xfrm>
            <a:off x="1524000" y="457200"/>
            <a:ext cx="5715000" cy="539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K:\pepper\images (24).jpg"/>
          <p:cNvPicPr>
            <a:picLocks noChangeAspect="1" noChangeArrowheads="1"/>
          </p:cNvPicPr>
          <p:nvPr/>
        </p:nvPicPr>
        <p:blipFill>
          <a:blip r:embed="rId3"/>
          <a:srcRect l="7111" t="10714" r="7555" b="17857"/>
          <a:stretch>
            <a:fillRect/>
          </a:stretch>
        </p:blipFill>
        <p:spPr bwMode="auto">
          <a:xfrm>
            <a:off x="7970520" y="0"/>
            <a:ext cx="1935480" cy="161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429500" cy="609600"/>
          </a:xfrm>
        </p:spPr>
        <p:txBody>
          <a:bodyPr>
            <a:noAutofit/>
          </a:bodyPr>
          <a:lstStyle/>
          <a:p>
            <a:pPr algn="just"/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ek;gfkhd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 kw;Wk;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ek;gfkw;w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tiyj;jsq;fis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 ,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dq;fhz;gJ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vt;thW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?</a:t>
            </a:r>
            <a:endParaRPr lang="en-US" sz="2800" b="1" dirty="0">
              <a:latin typeface="Baamini" pitchFamily="2" charset="0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71600"/>
            <a:ext cx="8077200" cy="4525963"/>
          </a:xfrm>
        </p:spPr>
        <p:txBody>
          <a:bodyPr/>
          <a:lstStyle/>
          <a:p>
            <a:pPr marL="3175" indent="55563" algn="just"/>
            <a:r>
              <a:rPr lang="en-US" sz="2800" b="1" dirty="0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</a:rPr>
              <a:t>Internet Security Software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(,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iza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ghJfhg;G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nkd;nghUs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</a:t>
            </a:r>
            <a:r>
              <a:rPr lang="en-US" sz="2800" b="1" dirty="0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</a:rPr>
              <a:t>) 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,id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fzpdpapy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epWTtjd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%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yk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Baamini" pitchFamily="2" charset="0"/>
                <a:cs typeface="Aharoni" pitchFamily="2" charset="-79"/>
              </a:rPr>
              <a:t>ek;gfkhd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Baamini" pitchFamily="2" charset="0"/>
                <a:cs typeface="Aharoni" pitchFamily="2" charset="-79"/>
              </a:rPr>
              <a:t> kw;Wk;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Baamini" pitchFamily="2" charset="0"/>
                <a:cs typeface="Aharoni" pitchFamily="2" charset="-79"/>
              </a:rPr>
              <a:t>ek;gfkw;w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Baamini" pitchFamily="2" charset="0"/>
                <a:cs typeface="Aharoni" pitchFamily="2" charset="-79"/>
              </a:rPr>
              <a:t>tiyj;jsq;fis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Baamini" pitchFamily="2" charset="0"/>
                <a:cs typeface="Aharoni" pitchFamily="2" charset="-79"/>
              </a:rPr>
              <a:t> ,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Baamini" pitchFamily="2" charset="0"/>
                <a:cs typeface="Aharoni" pitchFamily="2" charset="-79"/>
              </a:rPr>
              <a:t>dq;fhz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Baamini" pitchFamily="2" charset="0"/>
                <a:cs typeface="Aharoni" pitchFamily="2" charset="-79"/>
              </a:rPr>
              <a:t>KbAk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Baamini" pitchFamily="2" charset="0"/>
                <a:cs typeface="Aharoni" pitchFamily="2" charset="-79"/>
              </a:rPr>
              <a:t>;.</a:t>
            </a:r>
            <a:endParaRPr lang="en-US" sz="2800" b="1" dirty="0" smtClean="0">
              <a:solidFill>
                <a:schemeClr val="accent1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marL="3175" indent="55563" algn="just"/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endParaRPr lang="en-US" sz="2800" dirty="0">
              <a:solidFill>
                <a:srgbClr val="009900"/>
              </a:solidFill>
              <a:latin typeface="Baamini" pitchFamily="2" charset="0"/>
            </a:endParaRPr>
          </a:p>
        </p:txBody>
      </p:sp>
      <p:pic>
        <p:nvPicPr>
          <p:cNvPr id="4" name="Picture 2" descr="K:\pepper\images (24).jpg"/>
          <p:cNvPicPr>
            <a:picLocks noChangeAspect="1" noChangeArrowheads="1"/>
          </p:cNvPicPr>
          <p:nvPr/>
        </p:nvPicPr>
        <p:blipFill>
          <a:blip r:embed="rId2"/>
          <a:srcRect l="7111" t="10714" r="7555" b="17857"/>
          <a:stretch>
            <a:fillRect/>
          </a:stretch>
        </p:blipFill>
        <p:spPr bwMode="auto">
          <a:xfrm>
            <a:off x="8077200" y="-76200"/>
            <a:ext cx="1935480" cy="161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7429500" cy="609600"/>
          </a:xfrm>
        </p:spPr>
        <p:txBody>
          <a:bodyPr>
            <a:noAutofit/>
          </a:bodyPr>
          <a:lstStyle/>
          <a:p>
            <a:pPr algn="just"/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ek;gfkhd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 kw;Wk;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ek;gfkpy;yhj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jfty;fs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;</a:t>
            </a:r>
            <a:endParaRPr lang="en-US" sz="2800" b="1" dirty="0">
              <a:latin typeface="Baamini" pitchFamily="2" charset="0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915400" cy="4525963"/>
          </a:xfrm>
        </p:spPr>
        <p:txBody>
          <a:bodyPr/>
          <a:lstStyle/>
          <a:p>
            <a:pPr marL="3175" indent="55563" algn="just"/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,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izaj;jpd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%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yk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ngwg;gLk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jfty;fs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vg;NghJk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cz;ikahditahf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fhzg;glhJ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.</a:t>
            </a:r>
          </a:p>
          <a:p>
            <a:pPr marL="3175" indent="55563" algn="just"/>
            <a:endParaRPr lang="en-US" sz="2400" b="1" dirty="0" smtClean="0">
              <a:solidFill>
                <a:srgbClr val="009900"/>
              </a:solidFill>
              <a:latin typeface="Baamini" pitchFamily="2" charset="0"/>
              <a:cs typeface="Aharoni" pitchFamily="2" charset="-79"/>
            </a:endParaRPr>
          </a:p>
          <a:p>
            <a:pPr marL="3175" indent="55563" algn="just"/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murhq;f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kw;Wk;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murhq;fj;jhy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mq;fPfupf;fg;gl;l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,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izaj;jsq;fspYs;s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jfty;fs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ek;gfj;jd;ikAiladthf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fhzg;gLk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;. </a:t>
            </a:r>
          </a:p>
          <a:p>
            <a:pPr marL="3175" indent="55563" algn="just">
              <a:buNone/>
            </a:pPr>
            <a:endParaRPr lang="en-US" sz="2400" b="1" dirty="0" smtClean="0">
              <a:solidFill>
                <a:srgbClr val="009900"/>
              </a:solidFill>
              <a:latin typeface="Baamini" pitchFamily="2" charset="0"/>
              <a:cs typeface="Aharoni" pitchFamily="2" charset="-79"/>
            </a:endParaRPr>
          </a:p>
          <a:p>
            <a:pPr marL="3175" indent="55563" algn="just"/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ek;gfkpy;yhj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juTfisf;nfhz;bUf;Fk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,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izaj;jsj;jpw;F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cjhuzkhf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400" b="1" dirty="0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  <a:hlinkClick r:id="rId2"/>
              </a:rPr>
              <a:t>www.wikipedia.org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,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idf;nfhs;syhk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;.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fhuzk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,t; ,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izaj;jsj;jpy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midtUk;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jfty;fis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gjpT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nra;Ak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mDkjpiaf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nfhz;bUg;gjdhyhFk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;. </a:t>
            </a:r>
            <a:endParaRPr lang="en-US" sz="2400" b="1" dirty="0" smtClean="0">
              <a:solidFill>
                <a:schemeClr val="accent1">
                  <a:lumMod val="75000"/>
                </a:schemeClr>
              </a:solidFill>
              <a:latin typeface="Baamini" pitchFamily="2" charset="0"/>
              <a:cs typeface="Aharoni" pitchFamily="2" charset="-79"/>
            </a:endParaRPr>
          </a:p>
          <a:p>
            <a:pPr marL="3175" indent="55563" algn="just"/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endParaRPr lang="en-US" sz="2800" dirty="0">
              <a:solidFill>
                <a:srgbClr val="009900"/>
              </a:solidFill>
              <a:latin typeface="Baamini" pitchFamily="2" charset="0"/>
            </a:endParaRPr>
          </a:p>
        </p:txBody>
      </p:sp>
      <p:pic>
        <p:nvPicPr>
          <p:cNvPr id="4" name="Picture 2" descr="K:\pepper\images (24).jpg"/>
          <p:cNvPicPr>
            <a:picLocks noChangeAspect="1" noChangeArrowheads="1"/>
          </p:cNvPicPr>
          <p:nvPr/>
        </p:nvPicPr>
        <p:blipFill>
          <a:blip r:embed="rId3"/>
          <a:srcRect l="7111" t="10714" r="7555" b="17857"/>
          <a:stretch>
            <a:fillRect/>
          </a:stretch>
        </p:blipFill>
        <p:spPr bwMode="auto">
          <a:xfrm>
            <a:off x="8260080" y="63500"/>
            <a:ext cx="1569720" cy="1308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67000"/>
            <a:ext cx="7924800" cy="715963"/>
          </a:xfrm>
        </p:spPr>
        <p:txBody>
          <a:bodyPr/>
          <a:lstStyle/>
          <a:p>
            <a:pPr algn="ctr"/>
            <a:r>
              <a:rPr lang="en-US" sz="8000" dirty="0" smtClean="0">
                <a:solidFill>
                  <a:srgbClr val="002060"/>
                </a:solidFill>
                <a:latin typeface="Comic Sans MS" pitchFamily="66" charset="0"/>
              </a:rPr>
              <a:t>The End</a:t>
            </a:r>
            <a:endParaRPr lang="en-US" sz="80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Picture 2" descr="K:\pepper\images (24).jpg"/>
          <p:cNvPicPr>
            <a:picLocks noChangeAspect="1" noChangeArrowheads="1"/>
          </p:cNvPicPr>
          <p:nvPr/>
        </p:nvPicPr>
        <p:blipFill>
          <a:blip r:embed="rId2"/>
          <a:srcRect l="7111" t="10714" r="7555" b="17857"/>
          <a:stretch>
            <a:fillRect/>
          </a:stretch>
        </p:blipFill>
        <p:spPr bwMode="auto">
          <a:xfrm>
            <a:off x="7772400" y="304800"/>
            <a:ext cx="1935480" cy="161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04800" y="2209800"/>
            <a:ext cx="10744200" cy="1832460"/>
          </a:xfrm>
        </p:spPr>
        <p:txBody>
          <a:bodyPr>
            <a:noAutofit/>
          </a:bodyPr>
          <a:lstStyle/>
          <a:p>
            <a:pPr algn="ctr"/>
            <a:r>
              <a:rPr lang="en-US" sz="3700" b="1" dirty="0" err="1" smtClean="0">
                <a:latin typeface="Baamini" pitchFamily="2" charset="0"/>
              </a:rPr>
              <a:t>njhlHghly</a:t>
            </a:r>
            <a:r>
              <a:rPr lang="en-US" sz="3700" b="1" dirty="0" smtClean="0">
                <a:latin typeface="Baamini" pitchFamily="2" charset="0"/>
              </a:rPr>
              <a:t>; kw;Wk; jfty; </a:t>
            </a:r>
            <a:r>
              <a:rPr lang="en-US" sz="3700" b="1" dirty="0" err="1" smtClean="0">
                <a:latin typeface="Baamini" pitchFamily="2" charset="0"/>
              </a:rPr>
              <a:t>ngWtjw;F</a:t>
            </a:r>
            <a:r>
              <a:rPr lang="en-US" sz="3700" b="1" dirty="0" smtClean="0">
                <a:latin typeface="Baamini" pitchFamily="2" charset="0"/>
              </a:rPr>
              <a:t> ,</a:t>
            </a:r>
            <a:r>
              <a:rPr lang="en-US" sz="3700" b="1" dirty="0" err="1" smtClean="0">
                <a:latin typeface="Baamini" pitchFamily="2" charset="0"/>
              </a:rPr>
              <a:t>izaj;jpidg;g</a:t>
            </a:r>
            <a:r>
              <a:rPr lang="en-US" sz="3700" b="1" dirty="0" smtClean="0">
                <a:latin typeface="Baamini" pitchFamily="2" charset="0"/>
              </a:rPr>
              <a:t> </a:t>
            </a:r>
            <a:r>
              <a:rPr lang="en-US" sz="3700" b="1" dirty="0" err="1" smtClean="0">
                <a:latin typeface="Baamini" pitchFamily="2" charset="0"/>
              </a:rPr>
              <a:t>gad;gLj;JthH</a:t>
            </a:r>
            <a:endParaRPr lang="en-US" sz="4000" b="1" dirty="0">
              <a:latin typeface="Baamini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-457200" y="609600"/>
            <a:ext cx="10744200" cy="1832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amini" pitchFamily="2" charset="0"/>
                <a:ea typeface="+mj-ea"/>
                <a:cs typeface="+mj-cs"/>
              </a:rPr>
              <a:t>NjHr;rp</a:t>
            </a:r>
            <a:r>
              <a:rPr kumimoji="0" lang="en-US" sz="37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amini" pitchFamily="2" charset="0"/>
                <a:ea typeface="+mj-ea"/>
                <a:cs typeface="+mj-cs"/>
              </a:rPr>
              <a:t> 7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amini" pitchFamily="2" charset="0"/>
              <a:ea typeface="+mj-ea"/>
              <a:cs typeface="+mj-cs"/>
            </a:endParaRPr>
          </a:p>
        </p:txBody>
      </p:sp>
      <p:pic>
        <p:nvPicPr>
          <p:cNvPr id="4" name="Picture 2" descr="K:\pepper\images (24).jpg"/>
          <p:cNvPicPr>
            <a:picLocks noChangeAspect="1" noChangeArrowheads="1"/>
          </p:cNvPicPr>
          <p:nvPr/>
        </p:nvPicPr>
        <p:blipFill>
          <a:blip r:embed="rId2"/>
          <a:srcRect l="7111" t="10714" r="7555" b="17857"/>
          <a:stretch>
            <a:fillRect/>
          </a:stretch>
        </p:blipFill>
        <p:spPr bwMode="auto">
          <a:xfrm>
            <a:off x="7970520" y="0"/>
            <a:ext cx="1935480" cy="161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04800" y="2209800"/>
            <a:ext cx="10744200" cy="1832460"/>
          </a:xfrm>
        </p:spPr>
        <p:txBody>
          <a:bodyPr>
            <a:noAutofit/>
          </a:bodyPr>
          <a:lstStyle/>
          <a:p>
            <a:pPr algn="ctr"/>
            <a:r>
              <a:rPr lang="en-US" sz="3300" b="1" dirty="0" smtClean="0">
                <a:latin typeface="Baamini" pitchFamily="2" charset="0"/>
              </a:rPr>
              <a:t>,</a:t>
            </a:r>
            <a:r>
              <a:rPr lang="en-US" sz="3300" b="1" dirty="0" err="1" smtClean="0">
                <a:latin typeface="Baamini" pitchFamily="2" charset="0"/>
              </a:rPr>
              <a:t>izaj;jpy</a:t>
            </a:r>
            <a:r>
              <a:rPr lang="en-US" sz="3300" b="1" dirty="0" smtClean="0">
                <a:latin typeface="Baamini" pitchFamily="2" charset="0"/>
              </a:rPr>
              <a:t>; </a:t>
            </a:r>
            <a:r>
              <a:rPr lang="en-US" sz="3300" b="1" dirty="0" err="1" smtClean="0">
                <a:latin typeface="Baamini" pitchFamily="2" charset="0"/>
              </a:rPr>
              <a:t>fpilf;ff</a:t>
            </a:r>
            <a:r>
              <a:rPr lang="en-US" sz="3300" b="1" dirty="0" smtClean="0">
                <a:latin typeface="Baamini" pitchFamily="2" charset="0"/>
              </a:rPr>
              <a:t>;$</a:t>
            </a:r>
            <a:r>
              <a:rPr lang="en-US" sz="3300" b="1" dirty="0" err="1" smtClean="0">
                <a:latin typeface="Baamini" pitchFamily="2" charset="0"/>
              </a:rPr>
              <a:t>ba</a:t>
            </a:r>
            <a:r>
              <a:rPr lang="en-US" sz="3300" b="1" dirty="0" smtClean="0">
                <a:latin typeface="Baamini" pitchFamily="2" charset="0"/>
              </a:rPr>
              <a:t> </a:t>
            </a:r>
            <a:r>
              <a:rPr lang="en-US" sz="3300" b="1" dirty="0" err="1" smtClean="0">
                <a:latin typeface="Baamini" pitchFamily="2" charset="0"/>
              </a:rPr>
              <a:t>tsq;fis</a:t>
            </a:r>
            <a:r>
              <a:rPr lang="en-US" sz="3300" b="1" dirty="0" smtClean="0">
                <a:latin typeface="Baamini" pitchFamily="2" charset="0"/>
              </a:rPr>
              <a:t> </a:t>
            </a:r>
            <a:r>
              <a:rPr lang="en-US" sz="3300" b="1" dirty="0" err="1" smtClean="0">
                <a:latin typeface="Baamini" pitchFamily="2" charset="0"/>
              </a:rPr>
              <a:t>gad;gLj;JthH</a:t>
            </a:r>
            <a:r>
              <a:rPr lang="en-US" sz="3300" b="1" dirty="0" smtClean="0">
                <a:latin typeface="Baamini" pitchFamily="2" charset="0"/>
              </a:rPr>
              <a:t>(</a:t>
            </a:r>
            <a:r>
              <a:rPr lang="en-US" sz="3300" b="1" dirty="0" err="1" smtClean="0">
                <a:latin typeface="Baamini" pitchFamily="2" charset="0"/>
              </a:rPr>
              <a:t>ghlk</a:t>
            </a:r>
            <a:r>
              <a:rPr lang="en-US" sz="3300" b="1" dirty="0" smtClean="0">
                <a:latin typeface="Baamini" pitchFamily="2" charset="0"/>
              </a:rPr>
              <a:t>;&gt; </a:t>
            </a:r>
            <a:r>
              <a:rPr lang="en-US" sz="3300" b="1" dirty="0" err="1" smtClean="0">
                <a:latin typeface="Baamini" pitchFamily="2" charset="0"/>
              </a:rPr>
              <a:t>gbkk</a:t>
            </a:r>
            <a:r>
              <a:rPr lang="en-US" sz="3300" b="1" dirty="0" smtClean="0">
                <a:latin typeface="Baamini" pitchFamily="2" charset="0"/>
              </a:rPr>
              <a:t>;&gt; </a:t>
            </a:r>
            <a:r>
              <a:rPr lang="en-US" sz="3300" b="1" dirty="0" err="1" smtClean="0">
                <a:latin typeface="Baamini" pitchFamily="2" charset="0"/>
              </a:rPr>
              <a:t>fhnzhsp</a:t>
            </a:r>
            <a:r>
              <a:rPr lang="en-US" sz="3300" b="1" dirty="0" smtClean="0">
                <a:latin typeface="Baamini" pitchFamily="2" charset="0"/>
              </a:rPr>
              <a:t> </a:t>
            </a:r>
            <a:r>
              <a:rPr lang="en-US" sz="3300" b="1" dirty="0" err="1" smtClean="0">
                <a:latin typeface="Baamini" pitchFamily="2" charset="0"/>
              </a:rPr>
              <a:t>Nghd;wd</a:t>
            </a:r>
            <a:r>
              <a:rPr lang="en-US" sz="3300" b="1" dirty="0" smtClean="0">
                <a:latin typeface="Baamini" pitchFamily="2" charset="0"/>
              </a:rPr>
              <a:t>)</a:t>
            </a:r>
            <a:endParaRPr lang="en-US" sz="3300" b="1" dirty="0">
              <a:latin typeface="Baamini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-457200" y="609600"/>
            <a:ext cx="10744200" cy="1832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amini" pitchFamily="2" charset="0"/>
                <a:ea typeface="+mj-ea"/>
                <a:cs typeface="+mj-cs"/>
              </a:rPr>
              <a:t>NjHr;rp</a:t>
            </a:r>
            <a:r>
              <a:rPr kumimoji="0" lang="en-US" sz="37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amini" pitchFamily="2" charset="0"/>
                <a:ea typeface="+mj-ea"/>
                <a:cs typeface="+mj-cs"/>
              </a:rPr>
              <a:t> </a:t>
            </a:r>
            <a:r>
              <a:rPr kumimoji="0" lang="en-US" sz="37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amini" pitchFamily="2" charset="0"/>
                <a:ea typeface="+mj-ea"/>
                <a:cs typeface="+mj-cs"/>
              </a:rPr>
              <a:t>kl;lk</a:t>
            </a:r>
            <a:r>
              <a:rPr kumimoji="0" lang="en-US" sz="37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amini" pitchFamily="2" charset="0"/>
                <a:ea typeface="+mj-ea"/>
                <a:cs typeface="+mj-cs"/>
              </a:rPr>
              <a:t>;</a:t>
            </a:r>
            <a:r>
              <a:rPr kumimoji="0" lang="en-US" sz="37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amini" pitchFamily="2" charset="0"/>
                <a:ea typeface="+mj-ea"/>
                <a:cs typeface="+mj-cs"/>
              </a:rPr>
              <a:t> 7.1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amini" pitchFamily="2" charset="0"/>
              <a:ea typeface="+mj-ea"/>
              <a:cs typeface="+mj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-304800" y="3657600"/>
            <a:ext cx="10744200" cy="1832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700" b="1" kern="0" dirty="0" err="1" smtClean="0">
                <a:solidFill>
                  <a:schemeClr val="bg2">
                    <a:lumMod val="50000"/>
                  </a:schemeClr>
                </a:solidFill>
                <a:latin typeface="Baamini" pitchFamily="2" charset="0"/>
                <a:ea typeface="+mj-ea"/>
                <a:cs typeface="+mj-cs"/>
              </a:rPr>
              <a:t>ghlNtis</a:t>
            </a:r>
            <a:r>
              <a:rPr lang="en-US" sz="3700" b="1" kern="0" dirty="0" smtClean="0">
                <a:solidFill>
                  <a:schemeClr val="bg2">
                    <a:lumMod val="50000"/>
                  </a:schemeClr>
                </a:solidFill>
                <a:latin typeface="Baamini" pitchFamily="2" charset="0"/>
                <a:ea typeface="+mj-ea"/>
                <a:cs typeface="+mj-cs"/>
              </a:rPr>
              <a:t> - 01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Baamini" pitchFamily="2" charset="0"/>
              <a:ea typeface="+mj-ea"/>
              <a:cs typeface="+mj-cs"/>
            </a:endParaRPr>
          </a:p>
        </p:txBody>
      </p:sp>
      <p:pic>
        <p:nvPicPr>
          <p:cNvPr id="5" name="Picture 2" descr="K:\pepper\images (24).jpg"/>
          <p:cNvPicPr>
            <a:picLocks noChangeAspect="1" noChangeArrowheads="1"/>
          </p:cNvPicPr>
          <p:nvPr/>
        </p:nvPicPr>
        <p:blipFill>
          <a:blip r:embed="rId2"/>
          <a:srcRect l="7111" t="10714" r="7555" b="17857"/>
          <a:stretch>
            <a:fillRect/>
          </a:stretch>
        </p:blipFill>
        <p:spPr bwMode="auto">
          <a:xfrm>
            <a:off x="7970520" y="0"/>
            <a:ext cx="1935480" cy="161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00" y="685800"/>
            <a:ext cx="7429500" cy="6096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Baamini" pitchFamily="2" charset="0"/>
              </a:rPr>
              <a:t>,</a:t>
            </a:r>
            <a:r>
              <a:rPr lang="en-US" sz="4000" b="1" dirty="0" err="1" smtClean="0">
                <a:latin typeface="Baamini" pitchFamily="2" charset="0"/>
              </a:rPr>
              <a:t>izak</a:t>
            </a:r>
            <a:r>
              <a:rPr lang="en-US" sz="4000" b="1" dirty="0" smtClean="0">
                <a:latin typeface="Baamini" pitchFamily="2" charset="0"/>
              </a:rPr>
              <a:t>; </a:t>
            </a:r>
            <a:r>
              <a:rPr lang="en-US" sz="4000" b="1" dirty="0" err="1" smtClean="0">
                <a:latin typeface="Baamini" pitchFamily="2" charset="0"/>
              </a:rPr>
              <a:t>vd;why</a:t>
            </a:r>
            <a:r>
              <a:rPr lang="en-US" sz="4000" b="1" dirty="0" smtClean="0">
                <a:latin typeface="Baamini" pitchFamily="2" charset="0"/>
              </a:rPr>
              <a:t>; </a:t>
            </a:r>
            <a:r>
              <a:rPr lang="en-US" sz="4000" b="1" dirty="0" err="1" smtClean="0">
                <a:latin typeface="Baamini" pitchFamily="2" charset="0"/>
              </a:rPr>
              <a:t>vd;d</a:t>
            </a:r>
            <a:r>
              <a:rPr lang="en-US" sz="4000" b="1" dirty="0" smtClean="0">
                <a:latin typeface="Baamini" pitchFamily="2" charset="0"/>
              </a:rPr>
              <a:t>?</a:t>
            </a:r>
            <a:endParaRPr lang="en-US" sz="4000" b="1" dirty="0">
              <a:latin typeface="Baamin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981200"/>
            <a:ext cx="8077200" cy="4525963"/>
          </a:xfrm>
        </p:spPr>
        <p:txBody>
          <a:bodyPr/>
          <a:lstStyle/>
          <a:p>
            <a:pPr marL="3175" indent="55563" algn="just">
              <a:buNone/>
            </a:pP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cyfpYs;s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fzpdpfis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tiyaikg;gpd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Clhf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xd;Wld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xd;W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,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izj;J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cUthf;fg;gLk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tiyg;gpd;dy;fs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,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izak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MFk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;.</a:t>
            </a:r>
            <a:endParaRPr lang="en-US" sz="2800" dirty="0">
              <a:solidFill>
                <a:srgbClr val="009900"/>
              </a:solidFill>
              <a:latin typeface="Baamini" pitchFamily="2" charset="0"/>
            </a:endParaRPr>
          </a:p>
        </p:txBody>
      </p:sp>
      <p:pic>
        <p:nvPicPr>
          <p:cNvPr id="4" name="Picture 2" descr="K:\pepper\images (24).jpg"/>
          <p:cNvPicPr>
            <a:picLocks noChangeAspect="1" noChangeArrowheads="1"/>
          </p:cNvPicPr>
          <p:nvPr/>
        </p:nvPicPr>
        <p:blipFill>
          <a:blip r:embed="rId2"/>
          <a:srcRect l="7111" t="10714" r="7555" b="17857"/>
          <a:stretch>
            <a:fillRect/>
          </a:stretch>
        </p:blipFill>
        <p:spPr bwMode="auto">
          <a:xfrm>
            <a:off x="7970520" y="0"/>
            <a:ext cx="1935480" cy="161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74295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latin typeface="Aharoni" pitchFamily="2" charset="-79"/>
                <a:cs typeface="Aharoni" pitchFamily="2" charset="-79"/>
              </a:rPr>
              <a:t>WWW - </a:t>
            </a:r>
            <a:r>
              <a:rPr lang="en-US" sz="4000" b="1" dirty="0" err="1" smtClean="0">
                <a:latin typeface="Baamini" pitchFamily="2" charset="0"/>
                <a:cs typeface="Aharoni" pitchFamily="2" charset="-79"/>
              </a:rPr>
              <a:t>cyfshtpa</a:t>
            </a:r>
            <a:r>
              <a:rPr lang="en-US" sz="4000" b="1" dirty="0" smtClean="0">
                <a:latin typeface="Baamini" pitchFamily="2" charset="0"/>
                <a:cs typeface="Aharoni" pitchFamily="2" charset="-79"/>
              </a:rPr>
              <a:t> </a:t>
            </a:r>
            <a:r>
              <a:rPr lang="en-US" sz="4000" b="1" dirty="0" err="1" smtClean="0">
                <a:latin typeface="Baamini" pitchFamily="2" charset="0"/>
                <a:cs typeface="Aharoni" pitchFamily="2" charset="-79"/>
              </a:rPr>
              <a:t>tiy</a:t>
            </a:r>
            <a:endParaRPr lang="en-US" sz="4000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8077200" cy="4525963"/>
          </a:xfrm>
        </p:spPr>
        <p:txBody>
          <a:bodyPr/>
          <a:lstStyle/>
          <a:p>
            <a:pPr marL="3175" indent="55563" algn="just"/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,J ,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izaj;jpd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Nritfspy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xd;whFk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;.</a:t>
            </a:r>
          </a:p>
          <a:p>
            <a:pPr marL="3175" indent="55563" algn="just">
              <a:buNone/>
            </a:pPr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,J ,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izaj;Jld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njhlHGgl;l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cyfshtpa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fzpdpfspy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Njf;fg;gl;Ls;s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,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yj;jpudpay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Mtzq;fspd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ghupa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njhFg;ghFk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;.</a:t>
            </a:r>
          </a:p>
          <a:p>
            <a:pPr marL="3175" indent="55563" algn="just"/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r>
              <a:rPr lang="en-US" sz="2800" b="1" dirty="0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</a:rPr>
              <a:t>WWW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vd;gjd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tpupT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</a:rPr>
              <a:t>WORLD WIDE WEB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vd;gjhFk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;.</a:t>
            </a:r>
          </a:p>
          <a:p>
            <a:pPr marL="3175" indent="55563" algn="just"/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endParaRPr lang="en-US" sz="2800" dirty="0">
              <a:solidFill>
                <a:srgbClr val="009900"/>
              </a:solidFill>
              <a:latin typeface="Baamini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1800" y="4724400"/>
            <a:ext cx="3123651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K:\pepper\images (24).jpg"/>
          <p:cNvPicPr>
            <a:picLocks noChangeAspect="1" noChangeArrowheads="1"/>
          </p:cNvPicPr>
          <p:nvPr/>
        </p:nvPicPr>
        <p:blipFill>
          <a:blip r:embed="rId3"/>
          <a:srcRect l="7111" t="10714" r="7555" b="17857"/>
          <a:stretch>
            <a:fillRect/>
          </a:stretch>
        </p:blipFill>
        <p:spPr bwMode="auto">
          <a:xfrm>
            <a:off x="7970520" y="0"/>
            <a:ext cx="1935480" cy="161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74295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latin typeface="Aharoni" pitchFamily="2" charset="-79"/>
                <a:cs typeface="Aharoni" pitchFamily="2" charset="-79"/>
              </a:rPr>
              <a:t>URL- </a:t>
            </a:r>
            <a:r>
              <a:rPr lang="en-US" sz="4000" b="1" dirty="0" err="1" smtClean="0">
                <a:latin typeface="Baamini" pitchFamily="2" charset="0"/>
                <a:cs typeface="Aharoni" pitchFamily="2" charset="-79"/>
              </a:rPr>
              <a:t>rPuhd</a:t>
            </a:r>
            <a:r>
              <a:rPr lang="en-US" sz="4000" b="1" dirty="0" smtClean="0">
                <a:latin typeface="Baamini" pitchFamily="2" charset="0"/>
                <a:cs typeface="Aharoni" pitchFamily="2" charset="-79"/>
              </a:rPr>
              <a:t> </a:t>
            </a:r>
            <a:r>
              <a:rPr lang="en-US" sz="4000" b="1" dirty="0" err="1" smtClean="0">
                <a:latin typeface="Baamini" pitchFamily="2" charset="0"/>
                <a:cs typeface="Aharoni" pitchFamily="2" charset="-79"/>
              </a:rPr>
              <a:t>ts</a:t>
            </a:r>
            <a:r>
              <a:rPr lang="en-US" sz="4000" b="1" dirty="0" smtClean="0">
                <a:latin typeface="Baamini" pitchFamily="2" charset="0"/>
                <a:cs typeface="Aharoni" pitchFamily="2" charset="-79"/>
              </a:rPr>
              <a:t> ,</a:t>
            </a:r>
            <a:r>
              <a:rPr lang="en-US" sz="4000" b="1" dirty="0" err="1" smtClean="0">
                <a:latin typeface="Baamini" pitchFamily="2" charset="0"/>
                <a:cs typeface="Aharoni" pitchFamily="2" charset="-79"/>
              </a:rPr>
              <a:t>Ug;gplq;fhl;b</a:t>
            </a:r>
            <a:endParaRPr lang="en-US" sz="4000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9067800" cy="4525963"/>
          </a:xfrm>
        </p:spPr>
        <p:txBody>
          <a:bodyPr/>
          <a:lstStyle/>
          <a:p>
            <a:pPr marL="3175" indent="55563" algn="just"/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,J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tiyf;flg;gplq;fspYs;s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,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d;Ndhud;d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tsq;fis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jdpj;Jtkhf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,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dq;fhz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gad;gLfpwJ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.</a:t>
            </a:r>
          </a:p>
          <a:p>
            <a:pPr marL="3175" indent="55563" algn="just"/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r>
              <a:rPr lang="en-US" sz="2800" b="1" dirty="0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</a:rPr>
              <a:t>URL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vd;gjd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tpupT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</a:rPr>
              <a:t>UNIFORM RESOURCE LOCATOR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vd;gjhFk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;.</a:t>
            </a:r>
          </a:p>
          <a:p>
            <a:pPr marL="3175" indent="55563" algn="just"/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endParaRPr lang="en-US" sz="2800" dirty="0">
              <a:solidFill>
                <a:srgbClr val="009900"/>
              </a:solidFill>
              <a:latin typeface="Baamini" pitchFamily="2" charset="0"/>
            </a:endParaRPr>
          </a:p>
        </p:txBody>
      </p:sp>
      <p:pic>
        <p:nvPicPr>
          <p:cNvPr id="4" name="Picture 2" descr="K:\pepper\images (24).jpg"/>
          <p:cNvPicPr>
            <a:picLocks noChangeAspect="1" noChangeArrowheads="1"/>
          </p:cNvPicPr>
          <p:nvPr/>
        </p:nvPicPr>
        <p:blipFill>
          <a:blip r:embed="rId2"/>
          <a:srcRect l="7111" t="10714" r="7555" b="17857"/>
          <a:stretch>
            <a:fillRect/>
          </a:stretch>
        </p:blipFill>
        <p:spPr bwMode="auto">
          <a:xfrm>
            <a:off x="7970520" y="0"/>
            <a:ext cx="1935480" cy="161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74295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latin typeface="Aharoni" pitchFamily="2" charset="-79"/>
                <a:cs typeface="Aharoni" pitchFamily="2" charset="-79"/>
              </a:rPr>
              <a:t>URL </a:t>
            </a:r>
            <a:r>
              <a:rPr lang="en-US" sz="4000" b="1" dirty="0" smtClean="0">
                <a:latin typeface="Baamini" pitchFamily="2" charset="0"/>
                <a:cs typeface="Aharoni" pitchFamily="2" charset="-79"/>
              </a:rPr>
              <a:t>,d; </a:t>
            </a:r>
            <a:r>
              <a:rPr lang="en-US" sz="4000" b="1" dirty="0" err="1" smtClean="0">
                <a:latin typeface="Baamini" pitchFamily="2" charset="0"/>
                <a:cs typeface="Aharoni" pitchFamily="2" charset="-79"/>
              </a:rPr>
              <a:t>gFjpfs</a:t>
            </a:r>
            <a:r>
              <a:rPr lang="en-US" sz="4000" b="1" dirty="0" smtClean="0">
                <a:latin typeface="Baamini" pitchFamily="2" charset="0"/>
                <a:cs typeface="Aharoni" pitchFamily="2" charset="-79"/>
              </a:rPr>
              <a:t>;</a:t>
            </a:r>
            <a:endParaRPr lang="en-US" sz="4000" b="1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121" b="4335"/>
          <a:stretch>
            <a:fillRect/>
          </a:stretch>
        </p:blipFill>
        <p:spPr bwMode="auto">
          <a:xfrm>
            <a:off x="262232" y="1863216"/>
            <a:ext cx="9373384" cy="3018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K:\pepper\images (24).jpg"/>
          <p:cNvPicPr>
            <a:picLocks noChangeAspect="1" noChangeArrowheads="1"/>
          </p:cNvPicPr>
          <p:nvPr/>
        </p:nvPicPr>
        <p:blipFill>
          <a:blip r:embed="rId3"/>
          <a:srcRect l="7111" t="10714" r="7555" b="17857"/>
          <a:stretch>
            <a:fillRect/>
          </a:stretch>
        </p:blipFill>
        <p:spPr bwMode="auto">
          <a:xfrm>
            <a:off x="7970520" y="0"/>
            <a:ext cx="1935480" cy="161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9372600" cy="6096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ghlk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;&gt;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gbkk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;&gt;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fhnzhsp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Nghd;wtw;iw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gjptpwf;fk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;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nra;jy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;</a:t>
            </a:r>
            <a:endParaRPr lang="en-US" sz="2800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219200" y="1798637"/>
            <a:ext cx="8077200" cy="4525963"/>
          </a:xfrm>
        </p:spPr>
        <p:txBody>
          <a:bodyPr/>
          <a:lstStyle/>
          <a:p>
            <a:pPr marL="3175" indent="55563" algn="just"/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ghlk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</a:t>
            </a:r>
          </a:p>
          <a:p>
            <a:pPr marL="3175" indent="55563" algn="just">
              <a:buNone/>
            </a:pPr>
            <a:r>
              <a:rPr lang="en-US" sz="2400" b="1" dirty="0" err="1" smtClean="0">
                <a:solidFill>
                  <a:srgbClr val="00B050"/>
                </a:solidFill>
                <a:latin typeface="Baamini" pitchFamily="2" charset="0"/>
                <a:cs typeface="Aharoni" pitchFamily="2" charset="-79"/>
              </a:rPr>
              <a:t>gpujp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nra;J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xl;Ljy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;(</a:t>
            </a:r>
            <a:r>
              <a:rPr lang="en-US" sz="2400" b="1" dirty="0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</a:rPr>
              <a:t>Copy Paste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nra;jy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;)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my;yJ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400" b="1" dirty="0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</a:rPr>
              <a:t>PDF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Mtzkhf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gjptpwf;fk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nra;jy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;.</a:t>
            </a:r>
          </a:p>
          <a:p>
            <a:pPr marL="3175" indent="55563" algn="just"/>
            <a:endParaRPr lang="en-US" sz="2400" b="1" dirty="0" smtClean="0">
              <a:solidFill>
                <a:srgbClr val="009900"/>
              </a:solidFill>
              <a:latin typeface="Baamini" pitchFamily="2" charset="0"/>
              <a:cs typeface="Aharoni" pitchFamily="2" charset="-79"/>
            </a:endParaRPr>
          </a:p>
          <a:p>
            <a:pPr marL="3175" indent="55563" algn="just"/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gbkq;fis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gjptpwf;fk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nra;a</a:t>
            </a:r>
            <a:endParaRPr lang="en-US" sz="2400" b="1" dirty="0" smtClean="0">
              <a:solidFill>
                <a:srgbClr val="009900"/>
              </a:solidFill>
              <a:latin typeface="Baamini" pitchFamily="2" charset="0"/>
              <a:cs typeface="Aharoni" pitchFamily="2" charset="-79"/>
            </a:endParaRPr>
          </a:p>
          <a:p>
            <a:pPr marL="3175" indent="55563" algn="just">
              <a:buNone/>
            </a:pPr>
            <a:r>
              <a:rPr lang="en-US" sz="2400" b="1" dirty="0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</a:rPr>
              <a:t>Right click on </a:t>
            </a:r>
            <a:r>
              <a:rPr lang="en-US" sz="2400" b="1" dirty="0" err="1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</a:rPr>
              <a:t>image</a:t>
            </a:r>
            <a:r>
              <a:rPr lang="en-US" sz="2400" b="1" dirty="0" err="1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  <a:sym typeface="Wingdings" pitchFamily="2" charset="2"/>
              </a:rPr>
              <a:t>Save</a:t>
            </a:r>
            <a:r>
              <a:rPr lang="en-US" sz="2400" b="1" dirty="0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  <a:sym typeface="Wingdings" pitchFamily="2" charset="2"/>
              </a:rPr>
              <a:t> as</a:t>
            </a:r>
          </a:p>
          <a:p>
            <a:pPr marL="3175" indent="55563" algn="just"/>
            <a:endParaRPr lang="en-US" sz="2400" b="1" dirty="0" smtClean="0">
              <a:solidFill>
                <a:srgbClr val="009900"/>
              </a:solidFill>
              <a:latin typeface="Aharoni" pitchFamily="2" charset="-79"/>
              <a:cs typeface="Aharoni" pitchFamily="2" charset="-79"/>
              <a:sym typeface="Wingdings" pitchFamily="2" charset="2"/>
            </a:endParaRPr>
          </a:p>
          <a:p>
            <a:pPr marL="3175" indent="55563" algn="just"/>
            <a:r>
              <a:rPr lang="en-US" sz="2400" b="1" dirty="0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  <a:sym typeface="Wingdings" pitchFamily="2" charset="2"/>
              </a:rPr>
              <a:t>All video Downloader, </a:t>
            </a:r>
            <a:r>
              <a:rPr lang="en-US" sz="2400" b="1" dirty="0" err="1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  <a:sym typeface="Wingdings" pitchFamily="2" charset="2"/>
              </a:rPr>
              <a:t>youtube</a:t>
            </a:r>
            <a:r>
              <a:rPr lang="en-US" sz="2400" b="1" dirty="0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  <a:sym typeface="Wingdings" pitchFamily="2" charset="2"/>
              </a:rPr>
              <a:t> downloader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  <a:sym typeface="Wingdings" pitchFamily="2" charset="2"/>
              </a:rPr>
              <a:t>Nghd;w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  <a:sym typeface="Wingdings" pitchFamily="2" charset="2"/>
              </a:rPr>
              <a:t> </a:t>
            </a:r>
            <a:r>
              <a:rPr lang="en-US" sz="2400" b="1" dirty="0" smtClean="0">
                <a:solidFill>
                  <a:srgbClr val="009900"/>
                </a:solidFill>
                <a:latin typeface="Aharoni" pitchFamily="2" charset="-79"/>
                <a:cs typeface="Aharoni" pitchFamily="2" charset="-79"/>
                <a:sym typeface="Wingdings" pitchFamily="2" charset="2"/>
              </a:rPr>
              <a:t>apps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  <a:sym typeface="Wingdings" pitchFamily="2" charset="2"/>
              </a:rPr>
              <a:t> ,id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  <a:sym typeface="Wingdings" pitchFamily="2" charset="2"/>
              </a:rPr>
              <a:t>gad;gLj;jp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  <a:sym typeface="Wingdings" pitchFamily="2" charset="2"/>
              </a:rPr>
              <a:t>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  <a:sym typeface="Wingdings" pitchFamily="2" charset="2"/>
              </a:rPr>
              <a:t>fhnzhspfis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  <a:sym typeface="Wingdings" pitchFamily="2" charset="2"/>
              </a:rPr>
              <a:t>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  <a:sym typeface="Wingdings" pitchFamily="2" charset="2"/>
              </a:rPr>
              <a:t>gjptpwf;fk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  <a:sym typeface="Wingdings" pitchFamily="2" charset="2"/>
              </a:rPr>
              <a:t>; </a:t>
            </a:r>
            <a:r>
              <a:rPr lang="en-US" sz="24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  <a:sym typeface="Wingdings" pitchFamily="2" charset="2"/>
              </a:rPr>
              <a:t>nra;ayhk</a:t>
            </a:r>
            <a:r>
              <a:rPr lang="en-US" sz="24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  <a:sym typeface="Wingdings" pitchFamily="2" charset="2"/>
              </a:rPr>
              <a:t>;. </a:t>
            </a:r>
          </a:p>
          <a:p>
            <a:pPr marL="3175" indent="55563" algn="just"/>
            <a:endParaRPr lang="en-US" sz="2400" b="1" dirty="0" smtClean="0">
              <a:solidFill>
                <a:schemeClr val="accent1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marL="3175" indent="55563" algn="just"/>
            <a:endParaRPr lang="en-US" sz="24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endParaRPr lang="en-US" sz="24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endParaRPr lang="en-US" sz="2400" dirty="0">
              <a:solidFill>
                <a:srgbClr val="009900"/>
              </a:solidFill>
              <a:latin typeface="Baamini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990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B050"/>
                </a:solidFill>
                <a:latin typeface="Baamini" pitchFamily="2" charset="0"/>
              </a:rPr>
              <a:t>Njlw;nghwpapid</a:t>
            </a:r>
            <a:r>
              <a:rPr lang="en-US" sz="2400" b="1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Baamini" pitchFamily="2" charset="0"/>
              </a:rPr>
              <a:t>gad;gLj;jp</a:t>
            </a:r>
            <a:r>
              <a:rPr lang="en-US" sz="2400" b="1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Baamini" pitchFamily="2" charset="0"/>
              </a:rPr>
              <a:t>gpd;tUk</a:t>
            </a:r>
            <a:r>
              <a:rPr lang="en-US" sz="2400" b="1" dirty="0" smtClean="0">
                <a:solidFill>
                  <a:srgbClr val="00B050"/>
                </a:solidFill>
                <a:latin typeface="Baamini" pitchFamily="2" charset="0"/>
              </a:rPr>
              <a:t>; </a:t>
            </a:r>
            <a:r>
              <a:rPr lang="en-US" sz="2400" b="1" dirty="0" err="1" smtClean="0">
                <a:solidFill>
                  <a:srgbClr val="00B050"/>
                </a:solidFill>
                <a:latin typeface="Baamini" pitchFamily="2" charset="0"/>
              </a:rPr>
              <a:t>topfspy</a:t>
            </a:r>
            <a:r>
              <a:rPr lang="en-US" sz="2400" b="1" dirty="0" smtClean="0">
                <a:solidFill>
                  <a:srgbClr val="00B050"/>
                </a:solidFill>
                <a:latin typeface="Baamini" pitchFamily="2" charset="0"/>
              </a:rPr>
              <a:t>; </a:t>
            </a:r>
            <a:r>
              <a:rPr lang="en-US" sz="2400" b="1" dirty="0" err="1" smtClean="0">
                <a:solidFill>
                  <a:srgbClr val="00B050"/>
                </a:solidFill>
                <a:latin typeface="Baamini" pitchFamily="2" charset="0"/>
              </a:rPr>
              <a:t>gjptpwf;fk</a:t>
            </a:r>
            <a:r>
              <a:rPr lang="en-US" sz="2400" b="1" dirty="0" smtClean="0">
                <a:solidFill>
                  <a:srgbClr val="00B050"/>
                </a:solidFill>
                <a:latin typeface="Baamini" pitchFamily="2" charset="0"/>
              </a:rPr>
              <a:t>; </a:t>
            </a:r>
            <a:r>
              <a:rPr lang="en-US" sz="2400" b="1" dirty="0" err="1" smtClean="0">
                <a:solidFill>
                  <a:srgbClr val="00B050"/>
                </a:solidFill>
                <a:latin typeface="Baamini" pitchFamily="2" charset="0"/>
              </a:rPr>
              <a:t>nra;Jnfhs;s</a:t>
            </a:r>
            <a:r>
              <a:rPr lang="en-US" sz="2400" b="1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Baamini" pitchFamily="2" charset="0"/>
              </a:rPr>
              <a:t>KbAk</a:t>
            </a:r>
            <a:r>
              <a:rPr lang="en-US" sz="2400" b="1" dirty="0" smtClean="0">
                <a:solidFill>
                  <a:srgbClr val="00B050"/>
                </a:solidFill>
                <a:latin typeface="Baamini" pitchFamily="2" charset="0"/>
              </a:rPr>
              <a:t>;.</a:t>
            </a:r>
            <a:endParaRPr lang="en-US" sz="2400" b="1" dirty="0">
              <a:solidFill>
                <a:srgbClr val="00B050"/>
              </a:solidFill>
              <a:latin typeface="Baamini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74295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err="1" smtClean="0">
                <a:latin typeface="Baamini" pitchFamily="2" charset="0"/>
                <a:cs typeface="Aharoni" pitchFamily="2" charset="-79"/>
              </a:rPr>
              <a:t>G+Nfhs</a:t>
            </a:r>
            <a:r>
              <a:rPr lang="en-US" sz="4000" b="1" dirty="0" smtClean="0">
                <a:latin typeface="Baamini" pitchFamily="2" charset="0"/>
                <a:cs typeface="Aharoni" pitchFamily="2" charset="-79"/>
              </a:rPr>
              <a:t> </a:t>
            </a:r>
            <a:r>
              <a:rPr lang="en-US" sz="4000" b="1" dirty="0" err="1" smtClean="0">
                <a:latin typeface="Baamini" pitchFamily="2" charset="0"/>
                <a:cs typeface="Aharoni" pitchFamily="2" charset="-79"/>
              </a:rPr>
              <a:t>tiuglj;jpid</a:t>
            </a:r>
            <a:r>
              <a:rPr lang="en-US" sz="4000" b="1" dirty="0" smtClean="0">
                <a:latin typeface="Baamini" pitchFamily="2" charset="0"/>
                <a:cs typeface="Aharoni" pitchFamily="2" charset="-79"/>
              </a:rPr>
              <a:t> </a:t>
            </a:r>
            <a:r>
              <a:rPr lang="en-US" sz="4000" b="1" dirty="0" err="1" smtClean="0">
                <a:latin typeface="Baamini" pitchFamily="2" charset="0"/>
                <a:cs typeface="Aharoni" pitchFamily="2" charset="-79"/>
              </a:rPr>
              <a:t>mZfy</a:t>
            </a:r>
            <a:r>
              <a:rPr lang="en-US" sz="4000" b="1" dirty="0" smtClean="0">
                <a:latin typeface="Baamini" pitchFamily="2" charset="0"/>
                <a:cs typeface="Aharoni" pitchFamily="2" charset="-79"/>
              </a:rPr>
              <a:t>;</a:t>
            </a:r>
            <a:endParaRPr lang="en-US" sz="4000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62000" y="1371600"/>
            <a:ext cx="8534400" cy="4525963"/>
          </a:xfrm>
        </p:spPr>
        <p:txBody>
          <a:bodyPr/>
          <a:lstStyle/>
          <a:p>
            <a:pPr marL="3175" indent="55563" algn="just"/>
            <a:r>
              <a:rPr lang="en-US" sz="28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Njlw;nghwpapid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gad;gLj;jp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8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Earth Map 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,id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NjLjy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;.</a:t>
            </a:r>
          </a:p>
          <a:p>
            <a:pPr marL="3175" indent="55563" algn="just"/>
            <a:endParaRPr lang="en-US" sz="2800" b="1" dirty="0" smtClean="0">
              <a:solidFill>
                <a:srgbClr val="009900"/>
              </a:solidFill>
              <a:latin typeface="Baamini" pitchFamily="2" charset="0"/>
              <a:cs typeface="Aharoni" pitchFamily="2" charset="-79"/>
            </a:endParaRPr>
          </a:p>
          <a:p>
            <a:pPr marL="3175" indent="55563" algn="just"/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,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jd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%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yk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njU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tiuglq;fs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;&gt;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njUf;fspd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  <a:cs typeface="Aharoni" pitchFamily="2" charset="-79"/>
              </a:rPr>
              <a:t>; 360</a:t>
            </a:r>
            <a:r>
              <a:rPr lang="en-US" sz="2800" b="1" baseline="30000" dirty="0" smtClean="0">
                <a:solidFill>
                  <a:srgbClr val="009900"/>
                </a:solidFill>
                <a:latin typeface="Arial Black" pitchFamily="34" charset="0"/>
                <a:cs typeface="Aharoni" pitchFamily="2" charset="-79"/>
              </a:rPr>
              <a:t>o</a:t>
            </a:r>
            <a:endParaRPr lang="en-US" sz="2800" b="1" baseline="30000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marL="3175" indent="55563" algn="just">
              <a:buNone/>
            </a:pP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ghHl;bkpf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ghHit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(</a:t>
            </a:r>
            <a:r>
              <a:rPr lang="en-US" sz="2800" b="1" dirty="0" smtClean="0">
                <a:solidFill>
                  <a:srgbClr val="009900"/>
                </a:solidFill>
                <a:latin typeface="Arial Black" pitchFamily="34" charset="0"/>
              </a:rPr>
              <a:t>Street view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)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epfo;Neu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Nghf;Ftuj;J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epyikfs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kw;Wk;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fhy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;&gt;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fhH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&gt;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kpjptz;b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&gt;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my;yJ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nghJ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Nghf;Ftuj;J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Mfpatw;Wf;fhd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gaz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topfis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ngw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KbAk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.</a:t>
            </a:r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endParaRPr lang="en-US" sz="2800" dirty="0">
              <a:solidFill>
                <a:srgbClr val="009900"/>
              </a:solidFill>
              <a:latin typeface="Baamini" pitchFamily="2" charset="0"/>
            </a:endParaRPr>
          </a:p>
        </p:txBody>
      </p:sp>
      <p:pic>
        <p:nvPicPr>
          <p:cNvPr id="5" name="Picture 2" descr="K:\pepper\images (24).jpg"/>
          <p:cNvPicPr>
            <a:picLocks noChangeAspect="1" noChangeArrowheads="1"/>
          </p:cNvPicPr>
          <p:nvPr/>
        </p:nvPicPr>
        <p:blipFill>
          <a:blip r:embed="rId2"/>
          <a:srcRect l="7111" t="10714" r="7555" b="17857"/>
          <a:stretch>
            <a:fillRect/>
          </a:stretch>
        </p:blipFill>
        <p:spPr bwMode="auto">
          <a:xfrm>
            <a:off x="8153400" y="0"/>
            <a:ext cx="1935480" cy="161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2">
  <a:themeElements>
    <a:clrScheme name="powerpoint-template-24 6">
      <a:dk1>
        <a:srgbClr val="4D4D4D"/>
      </a:dk1>
      <a:lt1>
        <a:srgbClr val="FFFFFF"/>
      </a:lt1>
      <a:dk2>
        <a:srgbClr val="4D4D4D"/>
      </a:dk2>
      <a:lt2>
        <a:srgbClr val="7FCC6A"/>
      </a:lt2>
      <a:accent1>
        <a:srgbClr val="5DBF62"/>
      </a:accent1>
      <a:accent2>
        <a:srgbClr val="7CCD6F"/>
      </a:accent2>
      <a:accent3>
        <a:srgbClr val="FFFFFF"/>
      </a:accent3>
      <a:accent4>
        <a:srgbClr val="404040"/>
      </a:accent4>
      <a:accent5>
        <a:srgbClr val="B6DCB7"/>
      </a:accent5>
      <a:accent6>
        <a:srgbClr val="70BA64"/>
      </a:accent6>
      <a:hlink>
        <a:srgbClr val="48AE52"/>
      </a:hlink>
      <a:folHlink>
        <a:srgbClr val="DDDDDD"/>
      </a:folHlink>
    </a:clrScheme>
    <a:fontScheme name="powerpoint-template-24">
      <a:majorFont>
        <a:latin typeface="Microsoft YaHei"/>
        <a:ea typeface="Microsoft YaHei"/>
        <a:cs typeface=""/>
      </a:majorFont>
      <a:minorFont>
        <a:latin typeface="Microsoft YaHe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2C86AA"/>
        </a:lt2>
        <a:accent1>
          <a:srgbClr val="4B782A"/>
        </a:accent1>
        <a:accent2>
          <a:srgbClr val="38AFD0"/>
        </a:accent2>
        <a:accent3>
          <a:srgbClr val="FFFFFF"/>
        </a:accent3>
        <a:accent4>
          <a:srgbClr val="404040"/>
        </a:accent4>
        <a:accent5>
          <a:srgbClr val="B1BEAC"/>
        </a:accent5>
        <a:accent6>
          <a:srgbClr val="329EBC"/>
        </a:accent6>
        <a:hlink>
          <a:srgbClr val="9DBC2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7FCC6A"/>
        </a:lt2>
        <a:accent1>
          <a:srgbClr val="5DBF62"/>
        </a:accent1>
        <a:accent2>
          <a:srgbClr val="7CCD6F"/>
        </a:accent2>
        <a:accent3>
          <a:srgbClr val="FFFFFF"/>
        </a:accent3>
        <a:accent4>
          <a:srgbClr val="404040"/>
        </a:accent4>
        <a:accent5>
          <a:srgbClr val="B6DCB7"/>
        </a:accent5>
        <a:accent6>
          <a:srgbClr val="70BA64"/>
        </a:accent6>
        <a:hlink>
          <a:srgbClr val="48AE5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Theme15">
  <a:themeElements>
    <a:clrScheme name="pptdesign.blogbus.com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FE6AF"/>
      </a:accent1>
      <a:accent2>
        <a:srgbClr val="F7B103"/>
      </a:accent2>
      <a:accent3>
        <a:srgbClr val="FFFFFF"/>
      </a:accent3>
      <a:accent4>
        <a:srgbClr val="000000"/>
      </a:accent4>
      <a:accent5>
        <a:srgbClr val="F6F0D4"/>
      </a:accent5>
      <a:accent6>
        <a:srgbClr val="E0A002"/>
      </a:accent6>
      <a:hlink>
        <a:srgbClr val="54401C"/>
      </a:hlink>
      <a:folHlink>
        <a:srgbClr val="513103"/>
      </a:folHlink>
    </a:clrScheme>
    <a:fontScheme name="pptdesign.blogbus.com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design.blogbus.c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FE6AF"/>
        </a:accent1>
        <a:accent2>
          <a:srgbClr val="F7B103"/>
        </a:accent2>
        <a:accent3>
          <a:srgbClr val="FFFFFF"/>
        </a:accent3>
        <a:accent4>
          <a:srgbClr val="000000"/>
        </a:accent4>
        <a:accent5>
          <a:srgbClr val="F6F0D4"/>
        </a:accent5>
        <a:accent6>
          <a:srgbClr val="E0A002"/>
        </a:accent6>
        <a:hlink>
          <a:srgbClr val="54401C"/>
        </a:hlink>
        <a:folHlink>
          <a:srgbClr val="5131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_pptdesign.blogbus.com">
  <a:themeElements>
    <a:clrScheme name="1_pptdesign.blogbus.com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FE6AF"/>
      </a:accent1>
      <a:accent2>
        <a:srgbClr val="F7B103"/>
      </a:accent2>
      <a:accent3>
        <a:srgbClr val="FFFFFF"/>
      </a:accent3>
      <a:accent4>
        <a:srgbClr val="000000"/>
      </a:accent4>
      <a:accent5>
        <a:srgbClr val="F6F0D4"/>
      </a:accent5>
      <a:accent6>
        <a:srgbClr val="E0A002"/>
      </a:accent6>
      <a:hlink>
        <a:srgbClr val="54401C"/>
      </a:hlink>
      <a:folHlink>
        <a:srgbClr val="513103"/>
      </a:folHlink>
    </a:clrScheme>
    <a:fontScheme name="1_pptdesign.blogbus.com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ptdesign.blogbus.c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FE6AF"/>
        </a:accent1>
        <a:accent2>
          <a:srgbClr val="F7B103"/>
        </a:accent2>
        <a:accent3>
          <a:srgbClr val="FFFFFF"/>
        </a:accent3>
        <a:accent4>
          <a:srgbClr val="000000"/>
        </a:accent4>
        <a:accent5>
          <a:srgbClr val="F6F0D4"/>
        </a:accent5>
        <a:accent6>
          <a:srgbClr val="E0A002"/>
        </a:accent6>
        <a:hlink>
          <a:srgbClr val="54401C"/>
        </a:hlink>
        <a:folHlink>
          <a:srgbClr val="5131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_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Theme12">
  <a:themeElements>
    <a:clrScheme name="powerpoint-template-24 6">
      <a:dk1>
        <a:srgbClr val="4D4D4D"/>
      </a:dk1>
      <a:lt1>
        <a:srgbClr val="FFFFFF"/>
      </a:lt1>
      <a:dk2>
        <a:srgbClr val="4D4D4D"/>
      </a:dk2>
      <a:lt2>
        <a:srgbClr val="7FCC6A"/>
      </a:lt2>
      <a:accent1>
        <a:srgbClr val="5DBF62"/>
      </a:accent1>
      <a:accent2>
        <a:srgbClr val="7CCD6F"/>
      </a:accent2>
      <a:accent3>
        <a:srgbClr val="FFFFFF"/>
      </a:accent3>
      <a:accent4>
        <a:srgbClr val="404040"/>
      </a:accent4>
      <a:accent5>
        <a:srgbClr val="B6DCB7"/>
      </a:accent5>
      <a:accent6>
        <a:srgbClr val="70BA64"/>
      </a:accent6>
      <a:hlink>
        <a:srgbClr val="48AE52"/>
      </a:hlink>
      <a:folHlink>
        <a:srgbClr val="DDDDDD"/>
      </a:folHlink>
    </a:clrScheme>
    <a:fontScheme name="powerpoint-template-24">
      <a:majorFont>
        <a:latin typeface="Microsoft YaHei"/>
        <a:ea typeface="Microsoft YaHei"/>
        <a:cs typeface=""/>
      </a:majorFont>
      <a:minorFont>
        <a:latin typeface="Microsoft YaHe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2C86AA"/>
        </a:lt2>
        <a:accent1>
          <a:srgbClr val="4B782A"/>
        </a:accent1>
        <a:accent2>
          <a:srgbClr val="38AFD0"/>
        </a:accent2>
        <a:accent3>
          <a:srgbClr val="FFFFFF"/>
        </a:accent3>
        <a:accent4>
          <a:srgbClr val="404040"/>
        </a:accent4>
        <a:accent5>
          <a:srgbClr val="B1BEAC"/>
        </a:accent5>
        <a:accent6>
          <a:srgbClr val="329EBC"/>
        </a:accent6>
        <a:hlink>
          <a:srgbClr val="9DBC2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7FCC6A"/>
        </a:lt2>
        <a:accent1>
          <a:srgbClr val="5DBF62"/>
        </a:accent1>
        <a:accent2>
          <a:srgbClr val="7CCD6F"/>
        </a:accent2>
        <a:accent3>
          <a:srgbClr val="FFFFFF"/>
        </a:accent3>
        <a:accent4>
          <a:srgbClr val="404040"/>
        </a:accent4>
        <a:accent5>
          <a:srgbClr val="B6DCB7"/>
        </a:accent5>
        <a:accent6>
          <a:srgbClr val="70BA64"/>
        </a:accent6>
        <a:hlink>
          <a:srgbClr val="48AE5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2_powerpoint-template-24">
  <a:themeElements>
    <a:clrScheme name="1_powerpoint-template-24 6">
      <a:dk1>
        <a:srgbClr val="4D4D4D"/>
      </a:dk1>
      <a:lt1>
        <a:srgbClr val="FFFFFF"/>
      </a:lt1>
      <a:dk2>
        <a:srgbClr val="4D4D4D"/>
      </a:dk2>
      <a:lt2>
        <a:srgbClr val="7FCC6A"/>
      </a:lt2>
      <a:accent1>
        <a:srgbClr val="5DBF62"/>
      </a:accent1>
      <a:accent2>
        <a:srgbClr val="7CCD6F"/>
      </a:accent2>
      <a:accent3>
        <a:srgbClr val="FFFFFF"/>
      </a:accent3>
      <a:accent4>
        <a:srgbClr val="404040"/>
      </a:accent4>
      <a:accent5>
        <a:srgbClr val="B6DCB7"/>
      </a:accent5>
      <a:accent6>
        <a:srgbClr val="70BA64"/>
      </a:accent6>
      <a:hlink>
        <a:srgbClr val="48AE52"/>
      </a:hlink>
      <a:folHlink>
        <a:srgbClr val="DDDDDD"/>
      </a:folHlink>
    </a:clrScheme>
    <a:fontScheme name="1_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2">
        <a:dk1>
          <a:srgbClr val="4D4D4D"/>
        </a:dk1>
        <a:lt1>
          <a:srgbClr val="FFFFFF"/>
        </a:lt1>
        <a:dk2>
          <a:srgbClr val="4D4D4D"/>
        </a:dk2>
        <a:lt2>
          <a:srgbClr val="2C86AA"/>
        </a:lt2>
        <a:accent1>
          <a:srgbClr val="4B782A"/>
        </a:accent1>
        <a:accent2>
          <a:srgbClr val="38AFD0"/>
        </a:accent2>
        <a:accent3>
          <a:srgbClr val="FFFFFF"/>
        </a:accent3>
        <a:accent4>
          <a:srgbClr val="404040"/>
        </a:accent4>
        <a:accent5>
          <a:srgbClr val="B1BEAC"/>
        </a:accent5>
        <a:accent6>
          <a:srgbClr val="329EBC"/>
        </a:accent6>
        <a:hlink>
          <a:srgbClr val="9DBC2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3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4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5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6">
        <a:dk1>
          <a:srgbClr val="4D4D4D"/>
        </a:dk1>
        <a:lt1>
          <a:srgbClr val="FFFFFF"/>
        </a:lt1>
        <a:dk2>
          <a:srgbClr val="4D4D4D"/>
        </a:dk2>
        <a:lt2>
          <a:srgbClr val="7FCC6A"/>
        </a:lt2>
        <a:accent1>
          <a:srgbClr val="5DBF62"/>
        </a:accent1>
        <a:accent2>
          <a:srgbClr val="7CCD6F"/>
        </a:accent2>
        <a:accent3>
          <a:srgbClr val="FFFFFF"/>
        </a:accent3>
        <a:accent4>
          <a:srgbClr val="404040"/>
        </a:accent4>
        <a:accent5>
          <a:srgbClr val="B6DCB7"/>
        </a:accent5>
        <a:accent6>
          <a:srgbClr val="70BA64"/>
        </a:accent6>
        <a:hlink>
          <a:srgbClr val="48AE5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3_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2_Theme12">
  <a:themeElements>
    <a:clrScheme name="powerpoint-template-24 6">
      <a:dk1>
        <a:srgbClr val="4D4D4D"/>
      </a:dk1>
      <a:lt1>
        <a:srgbClr val="FFFFFF"/>
      </a:lt1>
      <a:dk2>
        <a:srgbClr val="4D4D4D"/>
      </a:dk2>
      <a:lt2>
        <a:srgbClr val="7FCC6A"/>
      </a:lt2>
      <a:accent1>
        <a:srgbClr val="5DBF62"/>
      </a:accent1>
      <a:accent2>
        <a:srgbClr val="7CCD6F"/>
      </a:accent2>
      <a:accent3>
        <a:srgbClr val="FFFFFF"/>
      </a:accent3>
      <a:accent4>
        <a:srgbClr val="404040"/>
      </a:accent4>
      <a:accent5>
        <a:srgbClr val="B6DCB7"/>
      </a:accent5>
      <a:accent6>
        <a:srgbClr val="70BA64"/>
      </a:accent6>
      <a:hlink>
        <a:srgbClr val="48AE52"/>
      </a:hlink>
      <a:folHlink>
        <a:srgbClr val="DDDDDD"/>
      </a:folHlink>
    </a:clrScheme>
    <a:fontScheme name="powerpoint-template-24">
      <a:majorFont>
        <a:latin typeface="Microsoft YaHei"/>
        <a:ea typeface="Microsoft YaHei"/>
        <a:cs typeface=""/>
      </a:majorFont>
      <a:minorFont>
        <a:latin typeface="Microsoft YaHe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2C86AA"/>
        </a:lt2>
        <a:accent1>
          <a:srgbClr val="4B782A"/>
        </a:accent1>
        <a:accent2>
          <a:srgbClr val="38AFD0"/>
        </a:accent2>
        <a:accent3>
          <a:srgbClr val="FFFFFF"/>
        </a:accent3>
        <a:accent4>
          <a:srgbClr val="404040"/>
        </a:accent4>
        <a:accent5>
          <a:srgbClr val="B1BEAC"/>
        </a:accent5>
        <a:accent6>
          <a:srgbClr val="329EBC"/>
        </a:accent6>
        <a:hlink>
          <a:srgbClr val="9DBC2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7FCC6A"/>
        </a:lt2>
        <a:accent1>
          <a:srgbClr val="5DBF62"/>
        </a:accent1>
        <a:accent2>
          <a:srgbClr val="7CCD6F"/>
        </a:accent2>
        <a:accent3>
          <a:srgbClr val="FFFFFF"/>
        </a:accent3>
        <a:accent4>
          <a:srgbClr val="404040"/>
        </a:accent4>
        <a:accent5>
          <a:srgbClr val="B6DCB7"/>
        </a:accent5>
        <a:accent6>
          <a:srgbClr val="70BA64"/>
        </a:accent6>
        <a:hlink>
          <a:srgbClr val="48AE5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3_powerpoint-template-24">
  <a:themeElements>
    <a:clrScheme name="1_powerpoint-template-24 6">
      <a:dk1>
        <a:srgbClr val="4D4D4D"/>
      </a:dk1>
      <a:lt1>
        <a:srgbClr val="FFFFFF"/>
      </a:lt1>
      <a:dk2>
        <a:srgbClr val="4D4D4D"/>
      </a:dk2>
      <a:lt2>
        <a:srgbClr val="7FCC6A"/>
      </a:lt2>
      <a:accent1>
        <a:srgbClr val="5DBF62"/>
      </a:accent1>
      <a:accent2>
        <a:srgbClr val="7CCD6F"/>
      </a:accent2>
      <a:accent3>
        <a:srgbClr val="FFFFFF"/>
      </a:accent3>
      <a:accent4>
        <a:srgbClr val="404040"/>
      </a:accent4>
      <a:accent5>
        <a:srgbClr val="B6DCB7"/>
      </a:accent5>
      <a:accent6>
        <a:srgbClr val="70BA64"/>
      </a:accent6>
      <a:hlink>
        <a:srgbClr val="48AE52"/>
      </a:hlink>
      <a:folHlink>
        <a:srgbClr val="DDDDDD"/>
      </a:folHlink>
    </a:clrScheme>
    <a:fontScheme name="1_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2">
        <a:dk1>
          <a:srgbClr val="4D4D4D"/>
        </a:dk1>
        <a:lt1>
          <a:srgbClr val="FFFFFF"/>
        </a:lt1>
        <a:dk2>
          <a:srgbClr val="4D4D4D"/>
        </a:dk2>
        <a:lt2>
          <a:srgbClr val="2C86AA"/>
        </a:lt2>
        <a:accent1>
          <a:srgbClr val="4B782A"/>
        </a:accent1>
        <a:accent2>
          <a:srgbClr val="38AFD0"/>
        </a:accent2>
        <a:accent3>
          <a:srgbClr val="FFFFFF"/>
        </a:accent3>
        <a:accent4>
          <a:srgbClr val="404040"/>
        </a:accent4>
        <a:accent5>
          <a:srgbClr val="B1BEAC"/>
        </a:accent5>
        <a:accent6>
          <a:srgbClr val="329EBC"/>
        </a:accent6>
        <a:hlink>
          <a:srgbClr val="9DBC2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3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4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5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6">
        <a:dk1>
          <a:srgbClr val="4D4D4D"/>
        </a:dk1>
        <a:lt1>
          <a:srgbClr val="FFFFFF"/>
        </a:lt1>
        <a:dk2>
          <a:srgbClr val="4D4D4D"/>
        </a:dk2>
        <a:lt2>
          <a:srgbClr val="7FCC6A"/>
        </a:lt2>
        <a:accent1>
          <a:srgbClr val="5DBF62"/>
        </a:accent1>
        <a:accent2>
          <a:srgbClr val="7CCD6F"/>
        </a:accent2>
        <a:accent3>
          <a:srgbClr val="FFFFFF"/>
        </a:accent3>
        <a:accent4>
          <a:srgbClr val="404040"/>
        </a:accent4>
        <a:accent5>
          <a:srgbClr val="B6DCB7"/>
        </a:accent5>
        <a:accent6>
          <a:srgbClr val="70BA64"/>
        </a:accent6>
        <a:hlink>
          <a:srgbClr val="48AE5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owerpoint-template-24">
  <a:themeElements>
    <a:clrScheme name="1_powerpoint-template-24 6">
      <a:dk1>
        <a:srgbClr val="4D4D4D"/>
      </a:dk1>
      <a:lt1>
        <a:srgbClr val="FFFFFF"/>
      </a:lt1>
      <a:dk2>
        <a:srgbClr val="4D4D4D"/>
      </a:dk2>
      <a:lt2>
        <a:srgbClr val="7FCC6A"/>
      </a:lt2>
      <a:accent1>
        <a:srgbClr val="5DBF62"/>
      </a:accent1>
      <a:accent2>
        <a:srgbClr val="7CCD6F"/>
      </a:accent2>
      <a:accent3>
        <a:srgbClr val="FFFFFF"/>
      </a:accent3>
      <a:accent4>
        <a:srgbClr val="404040"/>
      </a:accent4>
      <a:accent5>
        <a:srgbClr val="B6DCB7"/>
      </a:accent5>
      <a:accent6>
        <a:srgbClr val="70BA64"/>
      </a:accent6>
      <a:hlink>
        <a:srgbClr val="48AE52"/>
      </a:hlink>
      <a:folHlink>
        <a:srgbClr val="DDDDDD"/>
      </a:folHlink>
    </a:clrScheme>
    <a:fontScheme name="1_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2">
        <a:dk1>
          <a:srgbClr val="4D4D4D"/>
        </a:dk1>
        <a:lt1>
          <a:srgbClr val="FFFFFF"/>
        </a:lt1>
        <a:dk2>
          <a:srgbClr val="4D4D4D"/>
        </a:dk2>
        <a:lt2>
          <a:srgbClr val="2C86AA"/>
        </a:lt2>
        <a:accent1>
          <a:srgbClr val="4B782A"/>
        </a:accent1>
        <a:accent2>
          <a:srgbClr val="38AFD0"/>
        </a:accent2>
        <a:accent3>
          <a:srgbClr val="FFFFFF"/>
        </a:accent3>
        <a:accent4>
          <a:srgbClr val="404040"/>
        </a:accent4>
        <a:accent5>
          <a:srgbClr val="B1BEAC"/>
        </a:accent5>
        <a:accent6>
          <a:srgbClr val="329EBC"/>
        </a:accent6>
        <a:hlink>
          <a:srgbClr val="9DBC2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3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4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5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6">
        <a:dk1>
          <a:srgbClr val="4D4D4D"/>
        </a:dk1>
        <a:lt1>
          <a:srgbClr val="FFFFFF"/>
        </a:lt1>
        <a:dk2>
          <a:srgbClr val="4D4D4D"/>
        </a:dk2>
        <a:lt2>
          <a:srgbClr val="7FCC6A"/>
        </a:lt2>
        <a:accent1>
          <a:srgbClr val="5DBF62"/>
        </a:accent1>
        <a:accent2>
          <a:srgbClr val="7CCD6F"/>
        </a:accent2>
        <a:accent3>
          <a:srgbClr val="FFFFFF"/>
        </a:accent3>
        <a:accent4>
          <a:srgbClr val="404040"/>
        </a:accent4>
        <a:accent5>
          <a:srgbClr val="B6DCB7"/>
        </a:accent5>
        <a:accent6>
          <a:srgbClr val="70BA64"/>
        </a:accent6>
        <a:hlink>
          <a:srgbClr val="48AE5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4_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heme15">
  <a:themeElements>
    <a:clrScheme name="pptdesign.blogbus.com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FE6AF"/>
      </a:accent1>
      <a:accent2>
        <a:srgbClr val="F7B103"/>
      </a:accent2>
      <a:accent3>
        <a:srgbClr val="FFFFFF"/>
      </a:accent3>
      <a:accent4>
        <a:srgbClr val="000000"/>
      </a:accent4>
      <a:accent5>
        <a:srgbClr val="F6F0D4"/>
      </a:accent5>
      <a:accent6>
        <a:srgbClr val="E0A002"/>
      </a:accent6>
      <a:hlink>
        <a:srgbClr val="54401C"/>
      </a:hlink>
      <a:folHlink>
        <a:srgbClr val="513103"/>
      </a:folHlink>
    </a:clrScheme>
    <a:fontScheme name="pptdesign.blogbus.com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design.blogbus.c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FE6AF"/>
        </a:accent1>
        <a:accent2>
          <a:srgbClr val="F7B103"/>
        </a:accent2>
        <a:accent3>
          <a:srgbClr val="FFFFFF"/>
        </a:accent3>
        <a:accent4>
          <a:srgbClr val="000000"/>
        </a:accent4>
        <a:accent5>
          <a:srgbClr val="F6F0D4"/>
        </a:accent5>
        <a:accent6>
          <a:srgbClr val="E0A002"/>
        </a:accent6>
        <a:hlink>
          <a:srgbClr val="54401C"/>
        </a:hlink>
        <a:folHlink>
          <a:srgbClr val="5131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pptdesign.blogbus.com">
  <a:themeElements>
    <a:clrScheme name="1_pptdesign.blogbus.com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FE6AF"/>
      </a:accent1>
      <a:accent2>
        <a:srgbClr val="F7B103"/>
      </a:accent2>
      <a:accent3>
        <a:srgbClr val="FFFFFF"/>
      </a:accent3>
      <a:accent4>
        <a:srgbClr val="000000"/>
      </a:accent4>
      <a:accent5>
        <a:srgbClr val="F6F0D4"/>
      </a:accent5>
      <a:accent6>
        <a:srgbClr val="E0A002"/>
      </a:accent6>
      <a:hlink>
        <a:srgbClr val="54401C"/>
      </a:hlink>
      <a:folHlink>
        <a:srgbClr val="513103"/>
      </a:folHlink>
    </a:clrScheme>
    <a:fontScheme name="1_pptdesign.blogbus.com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ptdesign.blogbus.c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FE6AF"/>
        </a:accent1>
        <a:accent2>
          <a:srgbClr val="F7B103"/>
        </a:accent2>
        <a:accent3>
          <a:srgbClr val="FFFFFF"/>
        </a:accent3>
        <a:accent4>
          <a:srgbClr val="000000"/>
        </a:accent4>
        <a:accent5>
          <a:srgbClr val="F6F0D4"/>
        </a:accent5>
        <a:accent6>
          <a:srgbClr val="E0A002"/>
        </a:accent6>
        <a:hlink>
          <a:srgbClr val="54401C"/>
        </a:hlink>
        <a:folHlink>
          <a:srgbClr val="5131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heme9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Profile">
  <a:themeElements>
    <a:clrScheme name="2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2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Theme12</Template>
  <TotalTime>197</TotalTime>
  <Words>349</Words>
  <Application>Microsoft Office PowerPoint</Application>
  <PresentationFormat>A4 Paper (210x297 mm)</PresentationFormat>
  <Paragraphs>48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20</vt:i4>
      </vt:variant>
      <vt:variant>
        <vt:lpstr>Slide Titles</vt:lpstr>
      </vt:variant>
      <vt:variant>
        <vt:i4>14</vt:i4>
      </vt:variant>
    </vt:vector>
  </HeadingPairs>
  <TitlesOfParts>
    <vt:vector size="34" baseType="lpstr">
      <vt:lpstr>Theme12</vt:lpstr>
      <vt:lpstr>1_powerpoint-template-24</vt:lpstr>
      <vt:lpstr>默认设计模板</vt:lpstr>
      <vt:lpstr>默认设计模板_2</vt:lpstr>
      <vt:lpstr>Theme15</vt:lpstr>
      <vt:lpstr>1_pptdesign.blogbus.com</vt:lpstr>
      <vt:lpstr>1_默认设计模板_2</vt:lpstr>
      <vt:lpstr>Theme9</vt:lpstr>
      <vt:lpstr>2_Profile</vt:lpstr>
      <vt:lpstr>1_Theme15</vt:lpstr>
      <vt:lpstr>2_pptdesign.blogbus.com</vt:lpstr>
      <vt:lpstr>2_默认设计模板_2</vt:lpstr>
      <vt:lpstr>1_Theme12</vt:lpstr>
      <vt:lpstr>2_powerpoint-template-24</vt:lpstr>
      <vt:lpstr>1_默认设计模板</vt:lpstr>
      <vt:lpstr>3_默认设计模板_2</vt:lpstr>
      <vt:lpstr>2_Theme12</vt:lpstr>
      <vt:lpstr>3_powerpoint-template-24</vt:lpstr>
      <vt:lpstr>2_默认设计模板</vt:lpstr>
      <vt:lpstr>4_默认设计模板_2</vt:lpstr>
      <vt:lpstr>juk; - 07</vt:lpstr>
      <vt:lpstr>njhlHghly; kw;Wk; jfty; ngWtjw;F ,izaj;jpidg;g gad;gLj;JthH</vt:lpstr>
      <vt:lpstr>,izaj;jpy; fpilf;ff;$ba tsq;fis gad;gLj;JthH(ghlk;&gt; gbkk;&gt; fhnzhsp Nghd;wd)</vt:lpstr>
      <vt:lpstr>,izak; vd;why; vd;d?</vt:lpstr>
      <vt:lpstr>WWW - cyfshtpa tiy</vt:lpstr>
      <vt:lpstr>URL- rPuhd ts ,Ug;gplq;fhl;b</vt:lpstr>
      <vt:lpstr>URL ,d; gFjpfs;</vt:lpstr>
      <vt:lpstr>ghlk;&gt; gbkk;&gt; fhnzhsp Nghd;wtw;iw gjptpwf;fk; nra;jy;</vt:lpstr>
      <vt:lpstr>G+Nfhs tiuglj;jpid mZfy;</vt:lpstr>
      <vt:lpstr>Slide 10</vt:lpstr>
      <vt:lpstr>Slide 11</vt:lpstr>
      <vt:lpstr>ek;gfkhd kw;Wk; ek;gfkw;w tiyj;jsq;fis ,dq;fhz;gJ vt;thW?</vt:lpstr>
      <vt:lpstr>ek;gfkhd kw;Wk; ek;gfkpy;yhj jfty;fs;</vt:lpstr>
      <vt:lpstr>The End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vspa fzpjr; nraw;ghLfis  Nkw;nfhs;Stjw;Fr; rhh;Gfis gad;gLj;Jjy;</dc:title>
  <dc:creator>Anne</dc:creator>
  <cp:lastModifiedBy>Anne</cp:lastModifiedBy>
  <cp:revision>14</cp:revision>
  <dcterms:created xsi:type="dcterms:W3CDTF">2018-02-18T05:00:06Z</dcterms:created>
  <dcterms:modified xsi:type="dcterms:W3CDTF">2018-03-01T17:09:29Z</dcterms:modified>
</cp:coreProperties>
</file>