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718" autoAdjust="0"/>
  </p:normalViewPr>
  <p:slideViewPr>
    <p:cSldViewPr snapToGrid="0">
      <p:cViewPr>
        <p:scale>
          <a:sx n="60" d="100"/>
          <a:sy n="60" d="100"/>
        </p:scale>
        <p:origin x="-110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74134"/>
            <a:ext cx="7766936" cy="1646302"/>
          </a:xfrm>
        </p:spPr>
        <p:txBody>
          <a:bodyPr anchor="ctr"/>
          <a:lstStyle/>
          <a:p>
            <a:pPr algn="ctr"/>
            <a:r>
              <a:rPr lang="si-LK" dirty="0" smtClean="0">
                <a:solidFill>
                  <a:schemeClr val="tx1"/>
                </a:solidFill>
              </a:rPr>
              <a:t>01. නෙලුම් නිවාසය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64" t="28826" r="33986" b="11471"/>
          <a:stretch/>
        </p:blipFill>
        <p:spPr>
          <a:xfrm>
            <a:off x="2912012" y="2120437"/>
            <a:ext cx="5795890" cy="40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32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i-LK" sz="3200" dirty="0" smtClean="0">
                <a:solidFill>
                  <a:schemeClr val="tx1"/>
                </a:solidFill>
              </a:rPr>
              <a:t>මේ උත්සවය මොකක්ද ?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6782">
            <a:off x="1163174" y="1332184"/>
            <a:ext cx="3001206" cy="200178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20" y="1179914"/>
            <a:ext cx="2913271" cy="1970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0445">
            <a:off x="8048937" y="1314675"/>
            <a:ext cx="2904473" cy="2018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664" y="3870081"/>
            <a:ext cx="2562225" cy="179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19" y="5162050"/>
            <a:ext cx="2619375" cy="1533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20" y="3290253"/>
            <a:ext cx="2619375" cy="1731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863" y="3870081"/>
            <a:ext cx="292297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61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45589"/>
            <a:ext cx="8832426" cy="5295774"/>
          </a:xfrm>
        </p:spPr>
        <p:txBody>
          <a:bodyPr>
            <a:normAutofit/>
          </a:bodyPr>
          <a:lstStyle/>
          <a:p>
            <a:r>
              <a:rPr lang="si-LK" sz="2800" dirty="0" smtClean="0"/>
              <a:t>අපේ පාසලේ ක්‍රීඩා උත්සවය ලබන සිකුරාදා පැවැත්වෙනවා. මෙවරත් අපි නිවාස තුනක් හදනවා.                                                   ඕලු, නෙලුම්, මානෙල් එම නිවාස තුන යි.					   අපේ නිවාසය නෙලුම් නිවාසය යි. 					          		   අපේ අදහස ගොක්කොළවලින් අලුත් නිර්මාණයක් කරන්නයි.</a:t>
            </a:r>
          </a:p>
          <a:p>
            <a:r>
              <a:rPr lang="ta-IN" sz="2800" dirty="0" smtClean="0">
                <a:latin typeface="Baamini" pitchFamily="2" charset="0"/>
              </a:rPr>
              <a:t> </a:t>
            </a:r>
            <a:r>
              <a:rPr lang="ta-IN" sz="2000" dirty="0" smtClean="0">
                <a:latin typeface="Baamini" pitchFamily="2" charset="0"/>
              </a:rPr>
              <a:t>எமது பாடசாலையில் விளையாட்டுப் போட்டி எதிர்வரும் வெள்ளிக்கிழமை இடம்பெரும். </a:t>
            </a:r>
          </a:p>
          <a:p>
            <a:pPr>
              <a:buNone/>
            </a:pPr>
            <a:r>
              <a:rPr lang="ta-IN" sz="2000" dirty="0" smtClean="0">
                <a:latin typeface="Baamini" pitchFamily="2" charset="0"/>
              </a:rPr>
              <a:t>	</a:t>
            </a:r>
            <a:r>
              <a:rPr lang="ta-IN" sz="2000" dirty="0" smtClean="0">
                <a:latin typeface="Baamini" pitchFamily="2" charset="0"/>
              </a:rPr>
              <a:t>இம்முரையும் நாங்கள் மூன்று இல்லங்கள் அமைக்கின்றோம்.</a:t>
            </a:r>
            <a:endParaRPr lang="si-LK" sz="2800" dirty="0" smtClean="0">
              <a:latin typeface="Baamini" pitchFamily="2" charset="0"/>
            </a:endParaRPr>
          </a:p>
          <a:p>
            <a:pPr>
              <a:buNone/>
            </a:pPr>
            <a:r>
              <a:rPr lang="ta-IN" sz="2800" dirty="0" smtClean="0"/>
              <a:t>	</a:t>
            </a:r>
            <a:r>
              <a:rPr lang="ta-IN" sz="2000" dirty="0" smtClean="0"/>
              <a:t>ஓலு,நெலும்,மானெல் என்பவையே அவையாகும்.</a:t>
            </a:r>
            <a:endParaRPr lang="ta-IN" sz="2800" dirty="0" smtClean="0"/>
          </a:p>
          <a:p>
            <a:pPr>
              <a:buNone/>
            </a:pPr>
            <a:r>
              <a:rPr lang="ta-IN" sz="2800" dirty="0" smtClean="0"/>
              <a:t>	</a:t>
            </a:r>
            <a:r>
              <a:rPr lang="ta-IN" sz="2000" dirty="0" smtClean="0"/>
              <a:t>எமது யோசனை தென்னம்குருத்தோலையினால் வடிவமைப்பொன்றை உருவக்குவதாகும்.</a:t>
            </a:r>
            <a:endParaRPr lang="si-LK" sz="2800" dirty="0"/>
          </a:p>
          <a:p>
            <a:endParaRPr lang="si-LK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14124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17453"/>
            <a:ext cx="8845038" cy="5323910"/>
          </a:xfrm>
        </p:spPr>
        <p:txBody>
          <a:bodyPr numCol="3"/>
          <a:lstStyle/>
          <a:p>
            <a:pPr marL="0" indent="0">
              <a:buNone/>
            </a:pPr>
            <a:endParaRPr lang="si-LK" dirty="0"/>
          </a:p>
          <a:p>
            <a:r>
              <a:rPr lang="si-LK" sz="2000" dirty="0" smtClean="0"/>
              <a:t>ඕලු 	</a:t>
            </a:r>
            <a:r>
              <a:rPr lang="si-LK" sz="2000" dirty="0" smtClean="0"/>
              <a:t>-</a:t>
            </a:r>
            <a:r>
              <a:rPr lang="ta-IN" sz="2000" dirty="0" smtClean="0"/>
              <a:t> அல்லி</a:t>
            </a:r>
            <a:endParaRPr lang="si-LK" sz="2000" dirty="0" smtClean="0"/>
          </a:p>
          <a:p>
            <a:pPr marL="0" indent="0">
              <a:buNone/>
            </a:pPr>
            <a:endParaRPr lang="si-LK" sz="2000" dirty="0"/>
          </a:p>
          <a:p>
            <a:pPr marL="0" indent="0">
              <a:buNone/>
            </a:pPr>
            <a:endParaRPr lang="si-LK" sz="1000" dirty="0" smtClean="0"/>
          </a:p>
          <a:p>
            <a:pPr marL="0" indent="0">
              <a:buNone/>
            </a:pPr>
            <a:endParaRPr lang="si-LK" sz="2000" dirty="0" smtClean="0"/>
          </a:p>
          <a:p>
            <a:pPr marL="0" indent="0">
              <a:buNone/>
            </a:pPr>
            <a:endParaRPr lang="si-LK" sz="2000" dirty="0" smtClean="0"/>
          </a:p>
          <a:p>
            <a:r>
              <a:rPr lang="si-LK" sz="2000" dirty="0" smtClean="0"/>
              <a:t>නෙලුම්	</a:t>
            </a:r>
            <a:r>
              <a:rPr lang="si-LK" sz="2000" dirty="0" smtClean="0"/>
              <a:t>-</a:t>
            </a:r>
            <a:r>
              <a:rPr lang="ta-IN" sz="2000" dirty="0" smtClean="0"/>
              <a:t> தாமரை</a:t>
            </a:r>
            <a:endParaRPr lang="si-LK" sz="2000" dirty="0" smtClean="0"/>
          </a:p>
          <a:p>
            <a:pPr marL="0" indent="0">
              <a:buNone/>
            </a:pPr>
            <a:endParaRPr lang="si-LK" sz="2000" dirty="0" smtClean="0"/>
          </a:p>
          <a:p>
            <a:pPr marL="0" indent="0">
              <a:buNone/>
            </a:pPr>
            <a:endParaRPr lang="si-LK" sz="2000" dirty="0" smtClean="0"/>
          </a:p>
          <a:p>
            <a:pPr marL="0" indent="0">
              <a:buNone/>
            </a:pPr>
            <a:endParaRPr lang="si-LK" sz="2000" dirty="0" smtClean="0"/>
          </a:p>
          <a:p>
            <a:r>
              <a:rPr lang="si-LK" sz="2000" dirty="0" smtClean="0"/>
              <a:t>මානෙල</a:t>
            </a:r>
            <a:r>
              <a:rPr lang="si-LK" sz="2000" dirty="0" smtClean="0"/>
              <a:t>්</a:t>
            </a:r>
            <a:r>
              <a:rPr lang="ta-IN" sz="2000" dirty="0" smtClean="0"/>
              <a:t> - நீ</a:t>
            </a:r>
            <a:r>
              <a:rPr lang="ta-IN" sz="1600" dirty="0" smtClean="0"/>
              <a:t>லோற்பலம்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507" y="2366534"/>
            <a:ext cx="3105451" cy="1797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05"/>
          <a:stretch/>
        </p:blipFill>
        <p:spPr>
          <a:xfrm>
            <a:off x="5222507" y="489208"/>
            <a:ext cx="1600200" cy="1713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524" y="4432264"/>
            <a:ext cx="1830013" cy="19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81687"/>
            <a:ext cx="4588349" cy="4164036"/>
          </a:xfrm>
        </p:spPr>
        <p:txBody>
          <a:bodyPr/>
          <a:lstStyle/>
          <a:p>
            <a:endParaRPr lang="si-LK" dirty="0" smtClean="0"/>
          </a:p>
          <a:p>
            <a:r>
              <a:rPr lang="si-LK" b="1" dirty="0" smtClean="0">
                <a:solidFill>
                  <a:schemeClr val="tx1"/>
                </a:solidFill>
              </a:rPr>
              <a:t>“කමල් අපේ නිවාසයේ නම නෙලුම්.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i-LK" b="1" dirty="0" smtClean="0">
                <a:solidFill>
                  <a:schemeClr val="tx1"/>
                </a:solidFill>
              </a:rPr>
              <a:t>ඒ </a:t>
            </a:r>
            <a:r>
              <a:rPr lang="si-LK" b="1" dirty="0" smtClean="0">
                <a:solidFill>
                  <a:schemeClr val="tx1"/>
                </a:solidFill>
              </a:rPr>
              <a:t>නිසා අපි ලොකු නෙලුම් මලක් හදමු</a:t>
            </a:r>
            <a:r>
              <a:rPr lang="si-LK" b="1" dirty="0" smtClean="0">
                <a:solidFill>
                  <a:schemeClr val="tx1"/>
                </a:solidFill>
              </a:rPr>
              <a:t>.</a:t>
            </a:r>
            <a:r>
              <a:rPr lang="ta-IN" b="1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r>
              <a:rPr lang="ta-IN" b="1" dirty="0" smtClean="0">
                <a:solidFill>
                  <a:schemeClr val="tx1"/>
                </a:solidFill>
              </a:rPr>
              <a:t> </a:t>
            </a:r>
            <a:r>
              <a:rPr lang="si-LK" b="1" dirty="0" smtClean="0">
                <a:solidFill>
                  <a:schemeClr val="tx1"/>
                </a:solidFill>
              </a:rPr>
              <a:t>“ ඔව</a:t>
            </a:r>
            <a:r>
              <a:rPr lang="si-LK" b="1" dirty="0" smtClean="0">
                <a:solidFill>
                  <a:schemeClr val="tx1"/>
                </a:solidFill>
              </a:rPr>
              <a:t>් කුමාර, ගොක්කොළවලින් නෙලුම් මලක් හදමු</a:t>
            </a:r>
            <a:r>
              <a:rPr lang="si-LK" b="1" dirty="0" smtClean="0">
                <a:solidFill>
                  <a:schemeClr val="tx1"/>
                </a:solidFill>
              </a:rPr>
              <a:t>.</a:t>
            </a:r>
            <a:r>
              <a:rPr lang="ta-IN" b="1" dirty="0" smtClean="0">
                <a:solidFill>
                  <a:schemeClr val="tx1"/>
                </a:solidFill>
              </a:rPr>
              <a:t>”</a:t>
            </a:r>
            <a:r>
              <a:rPr lang="si-LK" b="1" dirty="0" smtClean="0">
                <a:solidFill>
                  <a:schemeClr val="tx1"/>
                </a:solidFill>
              </a:rPr>
              <a:t>						      </a:t>
            </a:r>
            <a:endParaRPr lang="ta-IN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i-LK" b="1" dirty="0" smtClean="0">
                <a:solidFill>
                  <a:schemeClr val="tx1"/>
                </a:solidFill>
              </a:rPr>
              <a:t> “</a:t>
            </a:r>
            <a:r>
              <a:rPr lang="si-LK" b="1" dirty="0" smtClean="0">
                <a:solidFill>
                  <a:schemeClr val="tx1"/>
                </a:solidFill>
              </a:rPr>
              <a:t>කමල් ගොක්කොළ තියෙන්නේ කොහේද</a:t>
            </a:r>
            <a:r>
              <a:rPr lang="si-LK" b="1" dirty="0" smtClean="0">
                <a:solidFill>
                  <a:schemeClr val="tx1"/>
                </a:solidFill>
              </a:rPr>
              <a:t>?</a:t>
            </a:r>
            <a:r>
              <a:rPr lang="ta-IN" b="1" dirty="0" smtClean="0">
                <a:solidFill>
                  <a:schemeClr val="tx1"/>
                </a:solidFill>
              </a:rPr>
              <a:t> ”</a:t>
            </a:r>
            <a:endParaRPr lang="ta-IN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i-LK" b="1" dirty="0" smtClean="0">
                <a:solidFill>
                  <a:schemeClr val="tx1"/>
                </a:solidFill>
              </a:rPr>
              <a:t>“</a:t>
            </a:r>
            <a:r>
              <a:rPr lang="si-LK" b="1" dirty="0" smtClean="0">
                <a:solidFill>
                  <a:schemeClr val="tx1"/>
                </a:solidFill>
              </a:rPr>
              <a:t>අර අඹ ගහ </a:t>
            </a:r>
            <a:r>
              <a:rPr lang="si-LK" b="1" dirty="0" smtClean="0">
                <a:solidFill>
                  <a:schemeClr val="tx1"/>
                </a:solidFill>
              </a:rPr>
              <a:t>ළඟ</a:t>
            </a:r>
            <a:r>
              <a:rPr lang="ta-IN" b="1" dirty="0" smtClean="0">
                <a:solidFill>
                  <a:schemeClr val="tx1"/>
                </a:solidFill>
              </a:rPr>
              <a:t>”</a:t>
            </a:r>
            <a:r>
              <a:rPr lang="si-LK" b="1" dirty="0" smtClean="0">
                <a:solidFill>
                  <a:schemeClr val="tx1"/>
                </a:solidFill>
              </a:rPr>
              <a:t>				</a:t>
            </a:r>
            <a:endParaRPr lang="ta-IN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i-LK" b="1" dirty="0" smtClean="0">
                <a:solidFill>
                  <a:schemeClr val="tx1"/>
                </a:solidFill>
              </a:rPr>
              <a:t>“</a:t>
            </a:r>
            <a:r>
              <a:rPr lang="si-LK" b="1" dirty="0" smtClean="0">
                <a:solidFill>
                  <a:schemeClr val="tx1"/>
                </a:solidFill>
              </a:rPr>
              <a:t>දර්ශායි, ශාන්තයි සැරසිලි කරන්</a:t>
            </a:r>
            <a:r>
              <a:rPr lang="si-LK" b="1" dirty="0" smtClean="0">
                <a:solidFill>
                  <a:schemeClr val="tx1"/>
                </a:solidFill>
              </a:rPr>
              <a:t>න</a:t>
            </a:r>
            <a:r>
              <a:rPr lang="ta-IN" b="1" dirty="0" smtClean="0">
                <a:solidFill>
                  <a:schemeClr val="tx1"/>
                </a:solidFill>
              </a:rPr>
              <a:t>”</a:t>
            </a:r>
            <a:r>
              <a:rPr lang="si-LK" b="1" dirty="0" smtClean="0">
                <a:solidFill>
                  <a:schemeClr val="tx1"/>
                </a:solidFill>
              </a:rPr>
              <a:t>	</a:t>
            </a:r>
            <a:endParaRPr lang="ta-IN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i-LK" b="1" dirty="0" smtClean="0">
                <a:solidFill>
                  <a:schemeClr val="tx1"/>
                </a:solidFill>
              </a:rPr>
              <a:t>“</a:t>
            </a:r>
            <a:r>
              <a:rPr lang="si-LK" b="1" dirty="0" smtClean="0">
                <a:solidFill>
                  <a:schemeClr val="tx1"/>
                </a:solidFill>
              </a:rPr>
              <a:t>හොඳයි කුමා</a:t>
            </a:r>
            <a:r>
              <a:rPr lang="si-LK" b="1" dirty="0" smtClean="0">
                <a:solidFill>
                  <a:schemeClr val="tx1"/>
                </a:solidFill>
              </a:rPr>
              <a:t>ර</a:t>
            </a:r>
            <a:r>
              <a:rPr lang="ta-IN" b="1" dirty="0" smtClean="0">
                <a:solidFill>
                  <a:schemeClr val="tx1"/>
                </a:solidFill>
              </a:rPr>
              <a:t>”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2165" y="1072055"/>
            <a:ext cx="5486399" cy="530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i-LK" dirty="0" smtClean="0"/>
          </a:p>
          <a:p>
            <a:r>
              <a:rPr lang="ta-IN" b="1" dirty="0" smtClean="0">
                <a:solidFill>
                  <a:schemeClr val="tx1"/>
                </a:solidFill>
              </a:rPr>
              <a:t>“கமல் எமது இல்லத்தில் பெயர் தாமரை.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அதனால் நாங்கள் பெறிய தாமரைப்பூ ஒன்றை அமைப்போம்.”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ஆம் குமார்,தென்னகுருத் தோலையினால் தாமரைப்பூ அமைப்போம்.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“கமல் தென்னோலை எஙகே இருக்கிறது?”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“அந்த மா மரத்தின் பக்கத்தில்”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“தர்க்ஷாவும், சாந்தியும் அலங்கார்ம் செய்யுங்கள்.”</a:t>
            </a:r>
          </a:p>
          <a:p>
            <a:pPr>
              <a:buNone/>
            </a:pPr>
            <a:r>
              <a:rPr lang="ta-IN" b="1" dirty="0" smtClean="0">
                <a:solidFill>
                  <a:schemeClr val="tx1"/>
                </a:solidFill>
              </a:rPr>
              <a:t>	</a:t>
            </a:r>
            <a:r>
              <a:rPr lang="ta-IN" b="1" dirty="0" smtClean="0">
                <a:solidFill>
                  <a:schemeClr val="tx1"/>
                </a:solidFill>
              </a:rPr>
              <a:t>“நல்லது குமார்.”</a:t>
            </a:r>
            <a:r>
              <a:rPr lang="ta-IN" b="1" dirty="0" smtClean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0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695"/>
          </a:xfrm>
        </p:spPr>
        <p:txBody>
          <a:bodyPr/>
          <a:lstStyle/>
          <a:p>
            <a:r>
              <a:rPr lang="si-LK" dirty="0" smtClean="0">
                <a:solidFill>
                  <a:schemeClr val="tx1"/>
                </a:solidFill>
              </a:rPr>
              <a:t>මොනවද මේ ගොක්කොළ සැරසිලි?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8973"/>
            <a:ext cx="8596668" cy="4529796"/>
          </a:xfrm>
        </p:spPr>
        <p:txBody>
          <a:bodyPr/>
          <a:lstStyle/>
          <a:p>
            <a:r>
              <a:rPr lang="si-LK" dirty="0" smtClean="0"/>
              <a:t>පොල් ගසේ දල්ල ගොක්කොළ නම් වේ.ඒවායෙන් හදන සැරසිලි ගොක්කොළ සැරසිලි වේ.</a:t>
            </a:r>
          </a:p>
          <a:p>
            <a:endParaRPr lang="si-LK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317" y="1781212"/>
            <a:ext cx="1994178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4" b="3389"/>
          <a:stretch/>
        </p:blipFill>
        <p:spPr>
          <a:xfrm>
            <a:off x="7016747" y="4383477"/>
            <a:ext cx="184785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152" y="1781212"/>
            <a:ext cx="18478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937" y="3203917"/>
            <a:ext cx="3158847" cy="3464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703" y="43834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8978"/>
            <a:ext cx="8596668" cy="5767753"/>
          </a:xfrm>
        </p:spPr>
        <p:txBody>
          <a:bodyPr>
            <a:normAutofit/>
          </a:bodyPr>
          <a:lstStyle/>
          <a:p>
            <a:r>
              <a:rPr lang="si-LK" dirty="0" smtClean="0"/>
              <a:t>“අන්න, අන්න . . . ලොකු සර් එනවා.“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“ඔව්, මේ පැත්තටයි එන්නේ.“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“ළමයි හුඟක් වැඩ නේද?“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“ඔවි සර්“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“නිවාසයේ නායකයා කවුද?“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“නායකයා නවීන්.මේ ඉන්නේ සර්.“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“සර්, අර උඩ ඉන්නේ කමල්, එයා තමයි උපනායකයා</a:t>
            </a:r>
            <a:r>
              <a:rPr lang="si-LK" dirty="0" smtClean="0"/>
              <a:t>.“</a:t>
            </a:r>
            <a:endParaRPr lang="ta-IN" dirty="0" smtClean="0"/>
          </a:p>
          <a:p>
            <a:pPr marL="0" indent="0">
              <a:buNone/>
            </a:pPr>
            <a:endParaRPr lang="si-LK" sz="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i-LK" sz="1600" dirty="0"/>
              <a:t>	</a:t>
            </a:r>
            <a:r>
              <a:rPr lang="ta-IN" sz="1600" dirty="0" smtClean="0"/>
              <a:t>“அதோ, அதோ .....பெரிய சார் வருகிறார்.”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	“ஆம், இந்தப் பக்கத்துக்குத் தான் வருகுறர்.”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	“பிள்ளைகள் மிக்க வேலை தானே?”</a:t>
            </a:r>
          </a:p>
          <a:p>
            <a:pPr>
              <a:buNone/>
            </a:pPr>
            <a:r>
              <a:rPr lang="ta-IN" sz="1600" dirty="0" smtClean="0"/>
              <a:t> </a:t>
            </a:r>
            <a:r>
              <a:rPr lang="ta-IN" sz="1600" dirty="0" smtClean="0"/>
              <a:t>		“ஆம் சார்.”</a:t>
            </a:r>
          </a:p>
          <a:p>
            <a:pPr>
              <a:buNone/>
            </a:pPr>
            <a:r>
              <a:rPr lang="ta-IN" sz="1600" dirty="0" smtClean="0"/>
              <a:t>		“இல்லத்தின் தலைவர் யார்?”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	“தலைவர் நவீன். இதோ இருக்கிறார் சார்.”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	“சார் அதோ மேலே இருப்பவர் கமல்’ அவர் தான் உப தலைவர்.”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7123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7115"/>
            <a:ext cx="8596668" cy="5394248"/>
          </a:xfrm>
        </p:spPr>
        <p:txBody>
          <a:bodyPr/>
          <a:lstStyle/>
          <a:p>
            <a:r>
              <a:rPr lang="ta-IN" dirty="0" smtClean="0"/>
              <a:t> </a:t>
            </a:r>
            <a:r>
              <a:rPr lang="si-LK" dirty="0" smtClean="0"/>
              <a:t>“සර්, අපි ගොක්කොළවලින් නෙලුම් මලක් හදනවා.“</a:t>
            </a:r>
          </a:p>
          <a:p>
            <a:pPr marL="0" indent="0">
              <a:buNone/>
            </a:pPr>
            <a:r>
              <a:rPr lang="si-LK" dirty="0" smtClean="0"/>
              <a:t>	“ආ . . . ඒක හොඳ අදහසක්“</a:t>
            </a:r>
          </a:p>
          <a:p>
            <a:pPr marL="0" indent="0">
              <a:buNone/>
            </a:pPr>
            <a:r>
              <a:rPr lang="si-LK" dirty="0" smtClean="0"/>
              <a:t>	“මේ සැරෙත් හොඳම නිවාසය හදන්නේ අපි. තෑග්ග ගන්නෙත් අපි.“</a:t>
            </a:r>
          </a:p>
          <a:p>
            <a:pPr marL="0" indent="0">
              <a:buNone/>
            </a:pPr>
            <a:r>
              <a:rPr lang="si-LK" dirty="0" smtClean="0"/>
              <a:t>	“හොඳයි, හොඳයි. එකමුතුව වැඩ කරන්න</a:t>
            </a:r>
            <a:r>
              <a:rPr lang="si-LK" dirty="0" smtClean="0"/>
              <a:t>.</a:t>
            </a:r>
            <a:endParaRPr lang="si-LK" dirty="0" smtClean="0"/>
          </a:p>
          <a:p>
            <a:pPr marL="0" indent="0">
              <a:buNone/>
            </a:pPr>
            <a:r>
              <a:rPr lang="si-LK" dirty="0" smtClean="0"/>
              <a:t>	සියලු දෙනාම වැඩට උදවු වෙන්න</a:t>
            </a:r>
            <a:r>
              <a:rPr lang="si-LK" dirty="0" smtClean="0"/>
              <a:t>.</a:t>
            </a:r>
            <a:r>
              <a:rPr lang="ta-IN" dirty="0" smtClean="0"/>
              <a:t>”</a:t>
            </a:r>
          </a:p>
          <a:p>
            <a:pPr marL="0" indent="0">
              <a:buNone/>
            </a:pPr>
            <a:endParaRPr lang="ta-IN" sz="1000" dirty="0" smtClean="0"/>
          </a:p>
          <a:p>
            <a:r>
              <a:rPr lang="ta-IN" dirty="0" smtClean="0"/>
              <a:t> </a:t>
            </a:r>
            <a:r>
              <a:rPr lang="ta-IN" sz="1600" dirty="0" smtClean="0"/>
              <a:t>“சார்’ நாங்கள் தென்னகுருத்தோலையினால் 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தாமரைப்பூவொன்று அமைக்கிறோம்.”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“ஆ... அது நல்ல யோசனை ஒன்று.”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“இம்முறையும் நல்ல இல்லத்தை அமைப்பது நாங்கள்.”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“பரிசி பெறப்போவதும் நாங்கள்.”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“நல்லது,நல்லது. ஒற்றுமையாக வேலை செய்யுய்னள்.”</a:t>
            </a:r>
          </a:p>
          <a:p>
            <a:pPr>
              <a:buNone/>
            </a:pPr>
            <a:r>
              <a:rPr lang="ta-IN" sz="1600" dirty="0" smtClean="0"/>
              <a:t>	</a:t>
            </a:r>
            <a:r>
              <a:rPr lang="ta-IN" sz="1600" dirty="0" smtClean="0"/>
              <a:t>அனைவரும் வேலைகளுக்கு உதவி செய்யுங்கள்.”</a:t>
            </a:r>
            <a:endParaRPr lang="ta-IN" sz="1600" dirty="0" smtClean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si-L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64" t="28826" r="33986" b="11471"/>
          <a:stretch/>
        </p:blipFill>
        <p:spPr>
          <a:xfrm>
            <a:off x="6637282" y="1527622"/>
            <a:ext cx="4055619" cy="3128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39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4911"/>
            <a:ext cx="8596668" cy="5436451"/>
          </a:xfrm>
        </p:spPr>
        <p:txBody>
          <a:bodyPr/>
          <a:lstStyle/>
          <a:p>
            <a:r>
              <a:rPr lang="si-LK" sz="2000" dirty="0" smtClean="0"/>
              <a:t>ඔයාලට ජයග්‍රහණය කරන්න පුළුවන්.</a:t>
            </a:r>
          </a:p>
          <a:p>
            <a:pPr marL="0" indent="0">
              <a:buNone/>
            </a:pPr>
            <a:r>
              <a:rPr lang="ta-IN" sz="2000" dirty="0" smtClean="0"/>
              <a:t>	</a:t>
            </a:r>
            <a:r>
              <a:rPr lang="si-LK" sz="2000" dirty="0" smtClean="0"/>
              <a:t>උත</a:t>
            </a:r>
            <a:r>
              <a:rPr lang="si-LK" sz="2000" dirty="0" smtClean="0"/>
              <a:t>්සහය අතහරින්න එපා.</a:t>
            </a:r>
          </a:p>
          <a:p>
            <a:pPr marL="0" indent="0">
              <a:buNone/>
            </a:pPr>
            <a:r>
              <a:rPr lang="si-LK" sz="2000" dirty="0" smtClean="0"/>
              <a:t>	“මම ඔයාලට සුබ පතනවා</a:t>
            </a:r>
            <a:r>
              <a:rPr lang="si-LK" sz="2000" dirty="0" smtClean="0"/>
              <a:t>.</a:t>
            </a:r>
            <a:r>
              <a:rPr lang="ta-IN" sz="2000" dirty="0" smtClean="0"/>
              <a:t>”</a:t>
            </a:r>
            <a:endParaRPr lang="si-LK" sz="2000" dirty="0" smtClean="0"/>
          </a:p>
          <a:p>
            <a:pPr marL="0" indent="0">
              <a:buNone/>
            </a:pPr>
            <a:r>
              <a:rPr lang="si-LK" sz="2000" dirty="0" smtClean="0"/>
              <a:t>	</a:t>
            </a:r>
            <a:r>
              <a:rPr lang="ta-IN" sz="2000" dirty="0" smtClean="0"/>
              <a:t>“</a:t>
            </a:r>
            <a:r>
              <a:rPr lang="si-LK" sz="2000" dirty="0" smtClean="0"/>
              <a:t>ස</a:t>
            </a:r>
            <a:r>
              <a:rPr lang="si-LK" sz="2000" dirty="0" smtClean="0"/>
              <a:t>්තූතියි සර්</a:t>
            </a:r>
            <a:r>
              <a:rPr lang="si-LK" sz="2000" dirty="0" smtClean="0"/>
              <a:t>.</a:t>
            </a:r>
            <a:r>
              <a:rPr lang="ta-IN" sz="2000" dirty="0" smtClean="0"/>
              <a:t>”</a:t>
            </a:r>
          </a:p>
          <a:p>
            <a:pPr marL="0" indent="0">
              <a:buNone/>
            </a:pPr>
            <a:r>
              <a:rPr lang="si-LK" dirty="0" smtClean="0"/>
              <a:t> </a:t>
            </a:r>
            <a:endParaRPr lang="ta-IN" dirty="0" smtClean="0"/>
          </a:p>
          <a:p>
            <a:r>
              <a:rPr lang="ta-IN" dirty="0" smtClean="0"/>
              <a:t>“உங்களுக்கு வெற்றி பெற முடியும்.</a:t>
            </a:r>
          </a:p>
          <a:p>
            <a:pPr>
              <a:buNone/>
            </a:pPr>
            <a:r>
              <a:rPr lang="ta-IN" dirty="0" smtClean="0"/>
              <a:t>	</a:t>
            </a:r>
            <a:r>
              <a:rPr lang="ta-IN" dirty="0" smtClean="0"/>
              <a:t> முயற்சியை கைவிட வேண்டாம்.</a:t>
            </a:r>
          </a:p>
          <a:p>
            <a:pPr>
              <a:buNone/>
            </a:pPr>
            <a:r>
              <a:rPr lang="ta-IN" dirty="0" smtClean="0"/>
              <a:t>	</a:t>
            </a:r>
            <a:r>
              <a:rPr lang="ta-IN" dirty="0" smtClean="0"/>
              <a:t>“நான் உங்களை வாழ்துகின்றேன்.”</a:t>
            </a:r>
          </a:p>
          <a:p>
            <a:pPr>
              <a:buNone/>
            </a:pPr>
            <a:r>
              <a:rPr lang="ta-IN" dirty="0" smtClean="0"/>
              <a:t>	</a:t>
            </a:r>
            <a:r>
              <a:rPr lang="ta-IN" dirty="0" smtClean="0"/>
              <a:t>“நன்றி சார்.”</a:t>
            </a:r>
            <a:endParaRPr lang="ta-IN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272" y="1097279"/>
            <a:ext cx="4097595" cy="3502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5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322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01. නෙලුම් නිවාසය</vt:lpstr>
      <vt:lpstr>මේ උත්සවය මොකක්ද ?</vt:lpstr>
      <vt:lpstr>Slide 3</vt:lpstr>
      <vt:lpstr>Slide 4</vt:lpstr>
      <vt:lpstr>Slide 5</vt:lpstr>
      <vt:lpstr>මොනවද මේ ගොක්කොළ සැරසිලි?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 නෙලුම් නිවාසය</dc:title>
  <dc:creator>Windows User</dc:creator>
  <cp:lastModifiedBy>Windows User</cp:lastModifiedBy>
  <cp:revision>23</cp:revision>
  <dcterms:created xsi:type="dcterms:W3CDTF">2021-06-23T13:45:53Z</dcterms:created>
  <dcterms:modified xsi:type="dcterms:W3CDTF">2021-07-09T13:36:44Z</dcterms:modified>
</cp:coreProperties>
</file>