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6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09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6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301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3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5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2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9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A72C331-5B45-4F1E-8148-0543A95BF4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031EDC4-6BF5-4EB6-BEBE-E1F2743DA6C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0" y="304801"/>
            <a:ext cx="4038600" cy="1371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lgerian" pitchFamily="82" charset="0"/>
                <a:cs typeface="Aharoni" pitchFamily="2" charset="-79"/>
              </a:rPr>
              <a:t>EASY ENGLISH</a:t>
            </a:r>
            <a:br>
              <a:rPr lang="en-US" sz="4000" b="1" dirty="0" smtClean="0">
                <a:solidFill>
                  <a:srgbClr val="C00000"/>
                </a:solidFill>
                <a:latin typeface="Algerian" pitchFamily="82" charset="0"/>
                <a:cs typeface="Aharoni" pitchFamily="2" charset="-79"/>
              </a:rPr>
            </a:br>
            <a:r>
              <a:rPr lang="en-US" sz="4000" b="1" dirty="0" smtClean="0">
                <a:solidFill>
                  <a:srgbClr val="C00000"/>
                </a:solidFill>
                <a:latin typeface="Algerian" pitchFamily="82" charset="0"/>
                <a:cs typeface="Aharoni" pitchFamily="2" charset="-79"/>
              </a:rPr>
              <a:t>GRADE 8</a:t>
            </a:r>
            <a:endParaRPr lang="en-US" sz="4000" b="1" dirty="0">
              <a:solidFill>
                <a:srgbClr val="C0000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229600" cy="1371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ZONAL EDUCATION OFFICE- EMBILIPITIYA</a:t>
            </a:r>
          </a:p>
          <a:p>
            <a:r>
              <a:rPr lang="en-US" sz="2000" dirty="0" smtClean="0"/>
              <a:t>                                                                     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Prepared by – Ms. D.A.N.Lakmali</a:t>
            </a:r>
          </a:p>
          <a:p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                                                                              R/</a:t>
            </a:r>
            <a:r>
              <a:rPr lang="en-US" sz="2000" b="1" dirty="0" err="1" smtClean="0">
                <a:solidFill>
                  <a:schemeClr val="bg2">
                    <a:lumMod val="10000"/>
                  </a:schemeClr>
                </a:solidFill>
              </a:rPr>
              <a:t>Emb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/</a:t>
            </a:r>
            <a:r>
              <a:rPr lang="en-US" sz="2000" b="1" dirty="0" err="1" smtClean="0">
                <a:solidFill>
                  <a:schemeClr val="bg2">
                    <a:lumMod val="10000"/>
                  </a:schemeClr>
                </a:solidFill>
              </a:rPr>
              <a:t>mulendiyawala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M.V</a:t>
            </a:r>
            <a:endParaRPr lang="en-US" sz="20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27"/>
          <a:stretch/>
        </p:blipFill>
        <p:spPr>
          <a:xfrm>
            <a:off x="838200" y="1371599"/>
            <a:ext cx="3657600" cy="24383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9617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7239000" cy="143639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  <a:cs typeface="Aharoni" pitchFamily="2" charset="-79"/>
              </a:rPr>
              <a:t>UNIT 3</a:t>
            </a:r>
            <a:br>
              <a:rPr lang="en-US" dirty="0" smtClean="0">
                <a:solidFill>
                  <a:srgbClr val="7030A0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dirty="0" smtClean="0">
                <a:solidFill>
                  <a:srgbClr val="7030A0"/>
                </a:solidFill>
                <a:latin typeface="Arial Black" pitchFamily="34" charset="0"/>
                <a:cs typeface="Aharoni" pitchFamily="2" charset="-79"/>
              </a:rPr>
              <a:t>LET’S BE CONSIDERATE</a:t>
            </a:r>
            <a:endParaRPr lang="en-US" dirty="0">
              <a:solidFill>
                <a:srgbClr val="7030A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648200"/>
            <a:ext cx="8153400" cy="114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Activity- 3.6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Competency Level – 6.5 Uses contracted forms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133600"/>
            <a:ext cx="2143125" cy="21431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89"/>
          <a:stretch/>
        </p:blipFill>
        <p:spPr>
          <a:xfrm>
            <a:off x="4724400" y="2133600"/>
            <a:ext cx="27432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16636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324600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Let’s learn contracted forms (short forms)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1219200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I am</a:t>
            </a:r>
            <a:endParaRPr lang="en-US" b="1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/>
          <p:cNvCxnSpPr>
            <a:stCxn id="11" idx="3"/>
          </p:cNvCxnSpPr>
          <p:nvPr/>
        </p:nvCxnSpPr>
        <p:spPr>
          <a:xfrm>
            <a:off x="1181100" y="1403866"/>
            <a:ext cx="800100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81200" y="1219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Long form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2618" y="1588532"/>
            <a:ext cx="554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I’m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181100" y="1773198"/>
            <a:ext cx="8001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33600" y="1606760"/>
            <a:ext cx="317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contracted form (Short form)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2618" y="2209800"/>
            <a:ext cx="5507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We use apostrophe to show omission of the letter.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562318"/>
              </p:ext>
            </p:extLst>
          </p:nvPr>
        </p:nvGraphicFramePr>
        <p:xfrm>
          <a:off x="1021773" y="3048000"/>
          <a:ext cx="5379027" cy="296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23310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Contracted 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 am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I’m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He is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He’s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She is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She’s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It is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It’s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 are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We’re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They are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They’re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You are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You’re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138237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794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6000">
              <a:srgbClr val="1F1F1F"/>
            </a:gs>
            <a:gs pos="17999">
              <a:srgbClr val="FFFFFF"/>
            </a:gs>
            <a:gs pos="42000">
              <a:srgbClr val="636363"/>
            </a:gs>
            <a:gs pos="53000">
              <a:srgbClr val="CFCFCF"/>
            </a:gs>
            <a:gs pos="66000">
              <a:srgbClr val="CFCFCF"/>
            </a:gs>
            <a:gs pos="75999">
              <a:srgbClr val="1F1F1F"/>
            </a:gs>
            <a:gs pos="78999">
              <a:srgbClr val="FFFFFF"/>
            </a:gs>
            <a:gs pos="100000">
              <a:srgbClr val="7F7F7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"/>
            <a:ext cx="4038600" cy="4873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Negative statement</a:t>
            </a:r>
            <a:endParaRPr lang="en-US" sz="3600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04899"/>
              </p:ext>
            </p:extLst>
          </p:nvPr>
        </p:nvGraphicFramePr>
        <p:xfrm>
          <a:off x="457200" y="1600200"/>
          <a:ext cx="3962400" cy="2926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71600"/>
                <a:gridCol w="2590800"/>
              </a:tblGrid>
              <a:tr h="192158"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form</a:t>
                      </a:r>
                      <a:endParaRPr lang="en-US" dirty="0"/>
                    </a:p>
                  </a:txBody>
                  <a:tcPr/>
                </a:tc>
              </a:tr>
              <a:tr h="192158">
                <a:tc>
                  <a:txBody>
                    <a:bodyPr/>
                    <a:lstStyle/>
                    <a:p>
                      <a:r>
                        <a:rPr lang="en-US" dirty="0" smtClean="0"/>
                        <a:t>I am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I’m not</a:t>
                      </a:r>
                      <a:endParaRPr lang="en-US" dirty="0"/>
                    </a:p>
                  </a:txBody>
                  <a:tcPr/>
                </a:tc>
              </a:tr>
              <a:tr h="192158">
                <a:tc>
                  <a:txBody>
                    <a:bodyPr/>
                    <a:lstStyle/>
                    <a:p>
                      <a:r>
                        <a:rPr lang="en-US" dirty="0" smtClean="0"/>
                        <a:t>He is not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isn’t or He’s not</a:t>
                      </a:r>
                      <a:endParaRPr lang="en-US" dirty="0"/>
                    </a:p>
                  </a:txBody>
                  <a:tcPr/>
                </a:tc>
              </a:tr>
              <a:tr h="331670">
                <a:tc>
                  <a:txBody>
                    <a:bodyPr/>
                    <a:lstStyle/>
                    <a:p>
                      <a:r>
                        <a:rPr lang="en-US" dirty="0" smtClean="0"/>
                        <a:t>She is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isn’t or she’s not</a:t>
                      </a:r>
                      <a:endParaRPr lang="en-US" dirty="0"/>
                    </a:p>
                  </a:txBody>
                  <a:tcPr/>
                </a:tc>
              </a:tr>
              <a:tr h="192158">
                <a:tc>
                  <a:txBody>
                    <a:bodyPr/>
                    <a:lstStyle/>
                    <a:p>
                      <a:r>
                        <a:rPr lang="en-US" dirty="0" smtClean="0"/>
                        <a:t>It is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It isn’t or It’s not</a:t>
                      </a:r>
                      <a:endParaRPr lang="en-US" dirty="0"/>
                    </a:p>
                  </a:txBody>
                  <a:tcPr/>
                </a:tc>
              </a:tr>
              <a:tr h="331670">
                <a:tc>
                  <a:txBody>
                    <a:bodyPr/>
                    <a:lstStyle/>
                    <a:p>
                      <a:r>
                        <a:rPr lang="en-US" dirty="0" smtClean="0"/>
                        <a:t>We are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aren’t or we’re not </a:t>
                      </a:r>
                      <a:endParaRPr lang="en-US" dirty="0"/>
                    </a:p>
                  </a:txBody>
                  <a:tcPr/>
                </a:tc>
              </a:tr>
              <a:tr h="192158">
                <a:tc>
                  <a:txBody>
                    <a:bodyPr/>
                    <a:lstStyle/>
                    <a:p>
                      <a:r>
                        <a:rPr lang="en-US" dirty="0" smtClean="0"/>
                        <a:t>They are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aren’t</a:t>
                      </a:r>
                      <a:endParaRPr lang="en-US" dirty="0"/>
                    </a:p>
                  </a:txBody>
                  <a:tcPr/>
                </a:tc>
              </a:tr>
              <a:tr h="331670">
                <a:tc>
                  <a:txBody>
                    <a:bodyPr/>
                    <a:lstStyle/>
                    <a:p>
                      <a:r>
                        <a:rPr lang="en-US" dirty="0" smtClean="0"/>
                        <a:t>You are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 aren’t or you’re not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555864"/>
              </p:ext>
            </p:extLst>
          </p:nvPr>
        </p:nvGraphicFramePr>
        <p:xfrm>
          <a:off x="5105400" y="1752600"/>
          <a:ext cx="3429000" cy="296672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0574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Long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 form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Short form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do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don’t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 does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doesn’t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does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doesn’t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does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doesn’t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 do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 don’t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do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don’t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They do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don’t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724400"/>
            <a:ext cx="2381250" cy="1924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679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310774"/>
              </p:ext>
            </p:extLst>
          </p:nvPr>
        </p:nvGraphicFramePr>
        <p:xfrm>
          <a:off x="533400" y="1143000"/>
          <a:ext cx="3124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was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wasn’t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 was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wasn’t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was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wasn’t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was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wasn’t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were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weren’t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were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weren’t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They were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weren’t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215267"/>
              </p:ext>
            </p:extLst>
          </p:nvPr>
        </p:nvGraphicFramePr>
        <p:xfrm>
          <a:off x="4572000" y="1295400"/>
          <a:ext cx="3048000" cy="296672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447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did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 did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did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did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 did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did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didn’t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They did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didn’t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419600"/>
            <a:ext cx="2162175" cy="21145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1230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1828800" cy="41116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Has/Have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406706"/>
              </p:ext>
            </p:extLst>
          </p:nvPr>
        </p:nvGraphicFramePr>
        <p:xfrm>
          <a:off x="1066800" y="1981200"/>
          <a:ext cx="7162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219200"/>
                <a:gridCol w="1752600"/>
                <a:gridCol w="2819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Positive statement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Negative statement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Long form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Short form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Long form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Short form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I have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I’ve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 have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 haven’t or I’ve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He has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He’s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He has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He hasn’t or He’s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She has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She’s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She has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She hasn’t or she’s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It has 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It’s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It has not 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It hasn’t or It’s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You have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You’ve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You have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You haven’t or You’ve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We have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We’ve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 have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 haven’t or we’ve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They have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They’ve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They have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They haven’t or they’ve not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1" y="214313"/>
            <a:ext cx="1538288" cy="1538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399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81000"/>
            <a:ext cx="4114800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Other negative forms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635487"/>
              </p:ext>
            </p:extLst>
          </p:nvPr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Will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Won’t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Had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Hadn’t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Would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Wouldn’t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Can’t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Shall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Shan’t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Could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Couldn’t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Should</a:t>
                      </a:r>
                      <a:r>
                        <a:rPr lang="en-US" baseline="0" dirty="0" smtClean="0"/>
                        <a:t> 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Shouldn’t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505200"/>
            <a:ext cx="2971800" cy="26955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74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Let’s write these sentences using contracted forms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962400" cy="5257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00B050"/>
                </a:solidFill>
              </a:rPr>
              <a:t>Let us go out.  - </a:t>
            </a:r>
            <a:r>
              <a:rPr lang="en-US" sz="1800" b="1" dirty="0" smtClean="0">
                <a:solidFill>
                  <a:srgbClr val="0070C0"/>
                </a:solidFill>
              </a:rPr>
              <a:t>ex. Let’s go out.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C00000"/>
                </a:solidFill>
              </a:rPr>
              <a:t>They will not be late…………….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00B050"/>
                </a:solidFill>
              </a:rPr>
              <a:t>You are late………………………..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C00000"/>
                </a:solidFill>
              </a:rPr>
              <a:t>It is very nice…………….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00B050"/>
                </a:solidFill>
              </a:rPr>
              <a:t>He will come………….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C00000"/>
                </a:solidFill>
              </a:rPr>
              <a:t>Do not open the door……….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00B050"/>
                </a:solidFill>
              </a:rPr>
              <a:t>I was not angry…………………..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C00000"/>
                </a:solidFill>
              </a:rPr>
              <a:t>He is having a bath………………….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00B050"/>
                </a:solidFill>
              </a:rPr>
              <a:t>I shall not come…………………….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 smtClean="0">
                <a:solidFill>
                  <a:srgbClr val="C00000"/>
                </a:solidFill>
              </a:rPr>
              <a:t>We can not do this sum………………..</a:t>
            </a:r>
            <a:endParaRPr lang="en-US" sz="18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5"/>
          <a:stretch/>
        </p:blipFill>
        <p:spPr>
          <a:xfrm>
            <a:off x="5638800" y="2438400"/>
            <a:ext cx="3200400" cy="2362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04865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95400"/>
            <a:ext cx="5715000" cy="464819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3320250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448</Words>
  <Application>Microsoft Office PowerPoint</Application>
  <PresentationFormat>On-screen Show (4:3)</PresentationFormat>
  <Paragraphs>161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Clarity</vt:lpstr>
      <vt:lpstr>Composite</vt:lpstr>
      <vt:lpstr>EASY ENGLISH GRADE 8</vt:lpstr>
      <vt:lpstr>UNIT 3 LET’S BE CONSIDERATE</vt:lpstr>
      <vt:lpstr>Let’s learn contracted forms (short forms)</vt:lpstr>
      <vt:lpstr>Negative statement</vt:lpstr>
      <vt:lpstr>PowerPoint Presentation</vt:lpstr>
      <vt:lpstr>Has/Have</vt:lpstr>
      <vt:lpstr>Other negative forms</vt:lpstr>
      <vt:lpstr>Let’s write these sentences using contracted forms.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35</cp:revision>
  <dcterms:created xsi:type="dcterms:W3CDTF">2021-01-05T10:28:16Z</dcterms:created>
  <dcterms:modified xsi:type="dcterms:W3CDTF">2021-01-08T10:54:43Z</dcterms:modified>
</cp:coreProperties>
</file>