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10611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429000" y="8497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i-LK" b="1" dirty="0" smtClean="0">
                <a:solidFill>
                  <a:schemeClr val="bg1"/>
                </a:solidFill>
              </a:rPr>
              <a:t>කේ.ඩබ්.වත්සලා නයනි</a:t>
            </a:r>
          </a:p>
          <a:p>
            <a:pPr algn="r"/>
            <a:r>
              <a:rPr lang="si-LK" b="1" dirty="0" smtClean="0">
                <a:solidFill>
                  <a:schemeClr val="bg1"/>
                </a:solidFill>
              </a:rPr>
              <a:t>ර/ඇමි/තොලොන්න ජාතික පාසල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ec2d559-832a-417f-b7d9-163be4988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611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611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611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611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da3ac9a-d22d-4f58-8e1d-605494b2cb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611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611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0611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f306f4d-e82e-439f-ab24-8a4e9222ec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2006-08-16T00:00:00Z</dcterms:created>
  <dcterms:modified xsi:type="dcterms:W3CDTF">2021-07-07T06:13:12Z</dcterms:modified>
</cp:coreProperties>
</file>