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amr" ContentType="audio/amr"/>
  <Default Extension="jpeg" ContentType="image/jpeg"/>
  <Default Extension="m4a" ContentType="audio/mp4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audio" Target="../media/media10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audio" Target="../media/media11.amr"/><Relationship Id="rId4" Type="http://schemas.openxmlformats.org/officeDocument/2006/relationships/image" Target="../media/image2.emf"/><Relationship Id="rId5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audio" Target="../media/media12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audio" Target="../media/media13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audio" Target="../media/media2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audio" Target="../media/media3.m4a"/><Relationship Id="rId2" Type="http://schemas.openxmlformats.org/officeDocument/2006/relationships/image" Target="../media/image4.emf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audio" Target="../media/media4.m4a"/><Relationship Id="rId2" Type="http://schemas.openxmlformats.org/officeDocument/2006/relationships/image" Target="../media/image4.emf"/><Relationship Id="rId3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audio" Target="../media/media5.m4a"/><Relationship Id="rId2" Type="http://schemas.openxmlformats.org/officeDocument/2006/relationships/image" Target="../media/image4.emf"/><Relationship Id="rId3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audio" Target="../media/media6.m4a"/><Relationship Id="rId2" Type="http://schemas.openxmlformats.org/officeDocument/2006/relationships/image" Target="../media/image4.emf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audio" Target="../media/media7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audio" Target="../media/media8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audio" Target="../media/media9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 txBox="1"/>
          <p:nvPr/>
        </p:nvSpPr>
        <p:spPr>
          <a:xfrm>
            <a:off x="995120" y="1422825"/>
            <a:ext cx="7519362" cy="993139"/>
          </a:xfrm>
          <a:prstGeom prst="rect"/>
        </p:spPr>
        <p:txBody>
          <a:bodyPr rtlCol="0" wrap="square">
            <a:spAutoFit/>
          </a:bodyPr>
          <a:p>
            <a:r>
              <a:rPr altLang="si-LK" b="1" sz="6000" lang="si-LK">
                <a:solidFill>
                  <a:srgbClr val="000000"/>
                </a:solidFill>
              </a:rPr>
              <a:t>අභිරූප</a:t>
            </a:r>
            <a:r>
              <a:rPr altLang="si-LK" b="1" sz="6000" lang="si-LK">
                <a:solidFill>
                  <a:srgbClr val="000000"/>
                </a:solidFill>
              </a:rPr>
              <a:t>ණ</a:t>
            </a:r>
            <a:r>
              <a:rPr altLang="si-LK" b="1" sz="6000" lang="si-LK">
                <a:solidFill>
                  <a:srgbClr val="000000"/>
                </a:solidFill>
              </a:rPr>
              <a:t>ය</a:t>
            </a:r>
            <a:endParaRPr sz="6000" lang="en-GB">
              <a:solidFill>
                <a:srgbClr val="000000"/>
              </a:solidFill>
            </a:endParaRPr>
          </a:p>
        </p:txBody>
      </p:sp>
      <p:sp>
        <p:nvSpPr>
          <p:cNvPr id="1048601" name=""/>
          <p:cNvSpPr txBox="1"/>
          <p:nvPr/>
        </p:nvSpPr>
        <p:spPr>
          <a:xfrm rot="1664">
            <a:off x="320358" y="4140776"/>
            <a:ext cx="9240131" cy="2021841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Arial"/>
              <a:buChar char="•"/>
            </a:pPr>
            <a:r>
              <a:rPr altLang="si-LK" b="1" sz="3200" lang="si-LK">
                <a:solidFill>
                  <a:srgbClr val="800000"/>
                </a:solidFill>
              </a:rPr>
              <a:t>ශ්‍රේණිය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-</a:t>
            </a:r>
            <a:r>
              <a:rPr altLang="si-LK" b="1" sz="3200" lang="en-US">
                <a:solidFill>
                  <a:srgbClr val="800000"/>
                </a:solidFill>
              </a:rPr>
              <a:t>1</a:t>
            </a:r>
            <a:r>
              <a:rPr altLang="si-LK" b="1" sz="3200" lang="en-US">
                <a:solidFill>
                  <a:srgbClr val="800000"/>
                </a:solidFill>
              </a:rPr>
              <a:t>1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si-LK">
                <a:solidFill>
                  <a:srgbClr val="800000"/>
                </a:solidFill>
              </a:rPr>
              <a:t>ශ්‍රේණිය</a:t>
            </a:r>
            <a:endParaRPr sz="3200" lang="en-GB">
              <a:solidFill>
                <a:srgbClr val="800000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altLang="si-LK" b="1" sz="3200" lang="si-LK">
                <a:solidFill>
                  <a:srgbClr val="800000"/>
                </a:solidFill>
              </a:rPr>
              <a:t>විෂය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-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si-LK">
                <a:solidFill>
                  <a:srgbClr val="800000"/>
                </a:solidFill>
              </a:rPr>
              <a:t>නාට්‍ය</a:t>
            </a:r>
            <a:r>
              <a:rPr altLang="si-LK" b="1" sz="3200" lang="en-US">
                <a:solidFill>
                  <a:srgbClr val="800000"/>
                </a:solidFill>
              </a:rPr>
              <a:t> හා</a:t>
            </a:r>
            <a:r>
              <a:rPr altLang="si-LK" b="1" sz="3200" lang="en-US">
                <a:solidFill>
                  <a:srgbClr val="800000"/>
                </a:solidFill>
              </a:rPr>
              <a:t> රංග</a:t>
            </a:r>
            <a:r>
              <a:rPr altLang="si-LK" b="1" sz="3200" lang="en-US">
                <a:solidFill>
                  <a:srgbClr val="800000"/>
                </a:solidFill>
              </a:rPr>
              <a:t> කලාව</a:t>
            </a:r>
            <a:endParaRPr sz="3200" lang="en-GB">
              <a:solidFill>
                <a:srgbClr val="800000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altLang="si-LK" b="1" sz="3200" lang="si-LK">
                <a:solidFill>
                  <a:srgbClr val="800000"/>
                </a:solidFill>
              </a:rPr>
              <a:t>සැකසුම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-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si-LK">
                <a:solidFill>
                  <a:srgbClr val="800000"/>
                </a:solidFill>
              </a:rPr>
              <a:t>එ</a:t>
            </a:r>
            <a:r>
              <a:rPr altLang="si-LK" b="1" sz="3200" lang="si-LK">
                <a:solidFill>
                  <a:srgbClr val="800000"/>
                </a:solidFill>
              </a:rPr>
              <a:t>න්</a:t>
            </a:r>
            <a:r>
              <a:rPr altLang="si-LK" b="1" sz="3200" lang="en-US">
                <a:solidFill>
                  <a:srgbClr val="800000"/>
                </a:solidFill>
              </a:rPr>
              <a:t>.</a:t>
            </a:r>
            <a:r>
              <a:rPr altLang="si-LK" b="1" sz="3200" lang="si-LK">
                <a:solidFill>
                  <a:srgbClr val="800000"/>
                </a:solidFill>
              </a:rPr>
              <a:t> බී </a:t>
            </a:r>
            <a:r>
              <a:rPr altLang="si-LK" b="1" sz="3200" lang="en-US">
                <a:solidFill>
                  <a:srgbClr val="800000"/>
                </a:solidFill>
              </a:rPr>
              <a:t>.</a:t>
            </a:r>
            <a:r>
              <a:rPr altLang="si-LK" b="1" sz="3200" lang="si-LK">
                <a:solidFill>
                  <a:srgbClr val="800000"/>
                </a:solidFill>
              </a:rPr>
              <a:t>ආර්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si-LK">
                <a:solidFill>
                  <a:srgbClr val="800000"/>
                </a:solidFill>
              </a:rPr>
              <a:t>චේතනී </a:t>
            </a:r>
            <a:r>
              <a:rPr altLang="si-LK" b="1" sz="3200" lang="en-US">
                <a:solidFill>
                  <a:srgbClr val="800000"/>
                </a:solidFill>
              </a:rPr>
              <a:t>මණිමේඛලා</a:t>
            </a:r>
            <a:endParaRPr sz="3200" lang="en-GB">
              <a:solidFill>
                <a:srgbClr val="800000"/>
              </a:solidFill>
            </a:endParaRPr>
          </a:p>
          <a:p>
            <a:pPr indent="-457200" marL="457200">
              <a:buFont typeface="Arial"/>
              <a:buChar char="•"/>
            </a:pPr>
            <a:r>
              <a:rPr altLang="si-LK" b="1" sz="3200" lang="si-LK">
                <a:solidFill>
                  <a:srgbClr val="800000"/>
                </a:solidFill>
              </a:rPr>
              <a:t>පාසල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-</a:t>
            </a:r>
            <a:r>
              <a:rPr altLang="si-LK" b="1" sz="3200" lang="si-LK">
                <a:solidFill>
                  <a:srgbClr val="800000"/>
                </a:solidFill>
              </a:rPr>
              <a:t>කෑ</a:t>
            </a:r>
            <a:r>
              <a:rPr altLang="si-LK" b="1" sz="3200" lang="en-US">
                <a:solidFill>
                  <a:srgbClr val="800000"/>
                </a:solidFill>
              </a:rPr>
              <a:t>/</a:t>
            </a:r>
            <a:r>
              <a:rPr altLang="si-LK" b="1" sz="3200" lang="en-US">
                <a:solidFill>
                  <a:srgbClr val="800000"/>
                </a:solidFill>
              </a:rPr>
              <a:t> පින්දෙණිය ජාතික</a:t>
            </a:r>
            <a:r>
              <a:rPr altLang="si-LK" b="1" sz="3200" lang="en-US">
                <a:solidFill>
                  <a:srgbClr val="800000"/>
                </a:solidFill>
              </a:rPr>
              <a:t> පාසල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r>
              <a:rPr altLang="si-LK" b="1" sz="3200" lang="en-US">
                <a:solidFill>
                  <a:srgbClr val="800000"/>
                </a:solidFill>
              </a:rPr>
              <a:t> </a:t>
            </a:r>
            <a:endParaRPr sz="3200" lang="en-GB">
              <a:solidFill>
                <a:srgbClr val="80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623395" y="5444853"/>
            <a:ext cx="720000" cy="720000"/>
          </a:xfrm>
          <a:prstGeom prst="rect"/>
        </p:spPr>
      </p:pic>
      <p:pic>
        <p:nvPicPr>
          <p:cNvPr id="2097160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9560978" y="4791696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6240" fill="hold" id="6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6240" fill="hold" id="10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9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>
            <a:off x="7446523" y="1848575"/>
            <a:ext cx="4021312" cy="4201598"/>
          </a:xfrm>
          <a:prstGeom prst="rect"/>
        </p:spPr>
      </p:pic>
      <p:sp>
        <p:nvSpPr>
          <p:cNvPr id="1048612" name=""/>
          <p:cNvSpPr txBox="1"/>
          <p:nvPr/>
        </p:nvSpPr>
        <p:spPr>
          <a:xfrm>
            <a:off x="313787" y="480682"/>
            <a:ext cx="10649660" cy="2110741"/>
          </a:xfrm>
          <a:prstGeom prst="rect"/>
        </p:spPr>
        <p:txBody>
          <a:bodyPr rtlCol="0" wrap="square">
            <a:spAutoFit/>
          </a:bodyPr>
          <a:p>
            <a:r>
              <a:rPr b="1" sz="3600" lang="si-LK"/>
              <a:t>ලෝකයේ</a:t>
            </a:r>
            <a:r>
              <a:rPr altLang="si-LK" b="1" sz="3600" lang="en-US"/>
              <a:t> අභිරූපන</a:t>
            </a:r>
            <a:r>
              <a:rPr altLang="si-LK" b="1" sz="3600" lang="en-US"/>
              <a:t> රංගන ක්ෂේත්‍රයේ</a:t>
            </a:r>
            <a:r>
              <a:rPr altLang="si-LK" b="1" sz="3600" lang="en-US"/>
              <a:t> ඉහළම</a:t>
            </a:r>
            <a:r>
              <a:rPr altLang="si-LK" b="1" sz="3600" lang="en-US"/>
              <a:t> දක්ෂතා</a:t>
            </a:r>
            <a:r>
              <a:rPr altLang="si-LK" b="1" sz="3600" lang="en-US"/>
              <a:t> දැක්</a:t>
            </a:r>
            <a:r>
              <a:rPr altLang="si-LK" b="1" sz="3600" lang="en-US"/>
              <a:t> දැක්වූ</a:t>
            </a:r>
            <a:r>
              <a:rPr altLang="si-LK" b="1" sz="3600" lang="en-US"/>
              <a:t> අය</a:t>
            </a:r>
            <a:r>
              <a:rPr altLang="si-LK" b="1" sz="3600" lang="en-US"/>
              <a:t> අතර</a:t>
            </a:r>
            <a:r>
              <a:rPr altLang="si-LK" b="1" sz="3600" lang="en-US"/>
              <a:t>,</a:t>
            </a:r>
            <a:br>
              <a:rPr altLang="si-LK" b="1" sz="3600" lang="en-US"/>
            </a:br>
            <a:br>
              <a:rPr altLang="si-LK" b="1" sz="3600" lang="en-US"/>
            </a:b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13" name=""/>
          <p:cNvSpPr txBox="1"/>
          <p:nvPr/>
        </p:nvSpPr>
        <p:spPr>
          <a:xfrm>
            <a:off x="313787" y="2303454"/>
            <a:ext cx="6818949" cy="3291840"/>
          </a:xfrm>
          <a:prstGeom prst="rect"/>
        </p:spPr>
        <p:txBody>
          <a:bodyPr rtlCol="0" wrap="square">
            <a:spAutoFit/>
          </a:bodyPr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මාෂල් </a:t>
            </a:r>
            <a:r>
              <a:rPr sz="3600" lang="si-LK">
                <a:solidFill>
                  <a:srgbClr val="000000"/>
                </a:solidFill>
              </a:rPr>
              <a:t>මාෂෝව්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එබර්හාර්ඩ් </a:t>
            </a:r>
            <a:r>
              <a:rPr sz="3600" lang="si-LK">
                <a:solidFill>
                  <a:srgbClr val="000000"/>
                </a:solidFill>
              </a:rPr>
              <a:t>කුබේ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මිලාන්ස්ලාදෙක්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රොබට් </a:t>
            </a:r>
            <a:r>
              <a:rPr sz="3600" lang="si-LK">
                <a:solidFill>
                  <a:srgbClr val="000000"/>
                </a:solidFill>
              </a:rPr>
              <a:t>ෂිල්ඩ්ස් </a:t>
            </a:r>
            <a:endParaRPr sz="3600" lang="en-GB">
              <a:solidFill>
                <a:srgbClr val="000000"/>
              </a:solidFill>
            </a:endParaRP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747835" y="5034947"/>
            <a:ext cx="720000" cy="720000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0034" t="41623" r="6671" b="41623"/>
          <a:stretch>
            <a:fillRect/>
          </a:stretch>
        </p:blipFill>
        <p:spPr>
          <a:xfrm>
            <a:off x="6266307" y="1848574"/>
            <a:ext cx="5201528" cy="4826644"/>
          </a:xfrm>
          <a:prstGeom prst="rect"/>
        </p:spPr>
      </p:pic>
      <p:pic>
        <p:nvPicPr>
          <p:cNvPr id="2097177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747835" y="5754947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8260" fill="hold" id="6"/>
                                        <p:tgtEl>
                                          <p:spTgt spid="209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8260" fill="hold" id="10"/>
                                        <p:tgtEl>
                                          <p:spTgt spid="209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75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7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 txBox="1"/>
          <p:nvPr/>
        </p:nvSpPr>
        <p:spPr>
          <a:xfrm>
            <a:off x="410907" y="86868"/>
            <a:ext cx="11370184" cy="1577341"/>
          </a:xfrm>
          <a:prstGeom prst="rect"/>
        </p:spPr>
        <p:txBody>
          <a:bodyPr rtlCol="0" wrap="square">
            <a:spAutoFit/>
          </a:bodyPr>
          <a:p>
            <a:r>
              <a:rPr b="1" sz="3600" lang="si-LK"/>
              <a:t>ලංකාවේ</a:t>
            </a:r>
            <a:r>
              <a:rPr altLang="si-LK" b="1" sz="3600" lang="en-US"/>
              <a:t> අභිරූපණ රංග</a:t>
            </a:r>
            <a:r>
              <a:rPr altLang="si-LK" b="1" sz="3600" lang="en-US"/>
              <a:t> ක්ෂේත්රයේ</a:t>
            </a:r>
            <a:r>
              <a:rPr altLang="si-LK" b="1" sz="3600" lang="en-US"/>
              <a:t> ඉහළම</a:t>
            </a:r>
            <a:r>
              <a:rPr altLang="si-LK" b="1" sz="3600" lang="en-US"/>
              <a:t> දක්ෂතා</a:t>
            </a:r>
            <a:r>
              <a:rPr altLang="si-LK" b="1" sz="3600" lang="en-US"/>
              <a:t> දැක්වූ</a:t>
            </a:r>
            <a:r>
              <a:rPr altLang="si-LK" b="1" sz="3600" lang="en-US"/>
              <a:t> වන අතර</a:t>
            </a:r>
            <a:r>
              <a:rPr altLang="si-LK" b="1" sz="3600" lang="en-US"/>
              <a:t>,</a:t>
            </a:r>
            <a:br>
              <a:rPr altLang="si-LK" b="1" sz="3600" lang="en-US"/>
            </a:b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7122940" y="2864727"/>
            <a:ext cx="3760442" cy="4331479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 flipH="0">
            <a:off x="1392381" y="2864727"/>
            <a:ext cx="3859034" cy="3944628"/>
          </a:xfrm>
          <a:prstGeom prst="rect"/>
        </p:spPr>
      </p:pic>
      <p:sp>
        <p:nvSpPr>
          <p:cNvPr id="1048615" name=""/>
          <p:cNvSpPr txBox="1"/>
          <p:nvPr/>
        </p:nvSpPr>
        <p:spPr>
          <a:xfrm>
            <a:off x="195184" y="1664209"/>
            <a:ext cx="6640260" cy="6248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සාලමනන් </a:t>
            </a:r>
            <a:r>
              <a:rPr sz="3600" lang="si-LK">
                <a:solidFill>
                  <a:srgbClr val="000000"/>
                </a:solidFill>
              </a:rPr>
              <a:t>ෆොන්සේකා </a:t>
            </a:r>
            <a:endParaRPr sz="3600" lang="en-GB">
              <a:solidFill>
                <a:srgbClr val="000000"/>
              </a:solidFill>
            </a:endParaRPr>
          </a:p>
        </p:txBody>
      </p:sp>
      <p:sp>
        <p:nvSpPr>
          <p:cNvPr id="1048616" name=""/>
          <p:cNvSpPr txBox="1"/>
          <p:nvPr/>
        </p:nvSpPr>
        <p:spPr>
          <a:xfrm>
            <a:off x="5880319" y="1664208"/>
            <a:ext cx="5003063" cy="624839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Arial"/>
              <a:buChar char="•"/>
            </a:pPr>
            <a:r>
              <a:rPr sz="3600" lang="si-LK">
                <a:solidFill>
                  <a:srgbClr val="000000"/>
                </a:solidFill>
              </a:rPr>
              <a:t>මහෙන්ද්‍ර පෙරේරා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endParaRPr sz="3600" lang="en-GB">
              <a:solidFill>
                <a:srgbClr val="000000"/>
              </a:solidFill>
            </a:endParaRPr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523382" y="5291129"/>
            <a:ext cx="720000" cy="720000"/>
          </a:xfrm>
          <a:prstGeom prst="rect"/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9319" t="7461" r="9984" b="32395"/>
          <a:stretch>
            <a:fillRect/>
          </a:stretch>
        </p:blipFill>
        <p:spPr>
          <a:xfrm rot="2991">
            <a:off x="1145962" y="2348346"/>
            <a:ext cx="3764971" cy="4630931"/>
          </a:xfrm>
          <a:prstGeom prst="rect"/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638409" y="2346708"/>
            <a:ext cx="3895932" cy="4949527"/>
          </a:xfrm>
          <a:prstGeom prst="rect"/>
        </p:spPr>
      </p:pic>
      <p:pic>
        <p:nvPicPr>
          <p:cNvPr id="2097183" name=""/>
          <p:cNvPicPr>
            <a:picLocks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10883382" y="5651128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5300" fill="hold" id="6"/>
                                        <p:tgtEl>
                                          <p:spTgt spid="209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5300" fill="hold" id="10"/>
                                        <p:tgtEl>
                                          <p:spTgt spid="209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80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8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6095999" y="963698"/>
            <a:ext cx="4797813" cy="4930605"/>
          </a:xfrm>
          <a:prstGeom prst="rect"/>
        </p:spPr>
      </p:pic>
      <p:sp>
        <p:nvSpPr>
          <p:cNvPr id="1048617" name=""/>
          <p:cNvSpPr txBox="1"/>
          <p:nvPr/>
        </p:nvSpPr>
        <p:spPr>
          <a:xfrm>
            <a:off x="297120" y="1383029"/>
            <a:ext cx="6916877" cy="4091940"/>
          </a:xfrm>
          <a:prstGeom prst="rect"/>
        </p:spPr>
        <p:txBody>
          <a:bodyPr rtlCol="0" wrap="square">
            <a:spAutoFit/>
          </a:bodyPr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altLang="si-LK" sz="3600" lang="si-LK">
                <a:solidFill>
                  <a:srgbClr val="000000"/>
                </a:solidFill>
              </a:rPr>
              <a:t>ජ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න්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රණවක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si-LK">
                <a:solidFill>
                  <a:srgbClr val="000000"/>
                </a:solidFill>
              </a:rPr>
              <a:t>ට්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දික්කුඹුර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altLang="si-LK" sz="3600" lang="si-LK">
                <a:solidFill>
                  <a:srgbClr val="000000"/>
                </a:solidFill>
              </a:rPr>
              <a:t>භ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ප්‍රසන්න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altLang="si-LK" sz="3600" lang="si-LK">
                <a:solidFill>
                  <a:srgbClr val="000000"/>
                </a:solidFill>
              </a:rPr>
              <a:t>බන්දුල </a:t>
            </a:r>
            <a:r>
              <a:rPr altLang="si-LK" sz="3600" lang="si-LK">
                <a:solidFill>
                  <a:srgbClr val="000000"/>
                </a:solidFill>
              </a:rPr>
              <a:t>විතානගේ </a:t>
            </a:r>
            <a:endParaRPr sz="3600" lang="en-GB">
              <a:solidFill>
                <a:srgbClr val="000000"/>
              </a:solidFill>
            </a:endParaRPr>
          </a:p>
          <a:p>
            <a:pPr indent="-571500" marL="571500">
              <a:lnSpc>
                <a:spcPct val="150000"/>
              </a:lnSpc>
              <a:buFont typeface="Arial"/>
              <a:buChar char="•"/>
            </a:pP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si-LK">
                <a:solidFill>
                  <a:srgbClr val="000000"/>
                </a:solidFill>
              </a:rPr>
              <a:t>ල්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කුමාර 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ො</a:t>
            </a:r>
            <a:r>
              <a:rPr altLang="si-LK" sz="3600" lang="si-LK">
                <a:solidFill>
                  <a:srgbClr val="000000"/>
                </a:solidFill>
              </a:rPr>
              <a:t>ස්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endParaRPr sz="3600" lang="en-GB">
              <a:solidFill>
                <a:srgbClr val="000000"/>
              </a:solidFill>
            </a:endParaRPr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018362" y="5474969"/>
            <a:ext cx="720000" cy="720000"/>
          </a:xfrm>
          <a:prstGeom prst="rect"/>
        </p:spPr>
      </p:pic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09817" y="963698"/>
            <a:ext cx="4483995" cy="5212421"/>
          </a:xfrm>
          <a:prstGeom prst="rect"/>
        </p:spPr>
      </p:pic>
      <p:pic>
        <p:nvPicPr>
          <p:cNvPr id="2097187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533812" y="5456119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4380" fill="hold" id="6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8740" fill="hold" id="10"/>
                                        <p:tgtEl>
                                          <p:spTgt spid="209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85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8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 txBox="1"/>
          <p:nvPr/>
        </p:nvSpPr>
        <p:spPr>
          <a:xfrm>
            <a:off x="5086983" y="-3110693"/>
            <a:ext cx="4391985" cy="688340"/>
          </a:xfrm>
          <a:prstGeom prst="rect"/>
        </p:spPr>
        <p:txBody>
          <a:bodyPr rtlCol="0" wrap="square">
            <a:spAutoFit/>
          </a:bodyPr>
          <a:p>
            <a:r>
              <a:rPr b="1" sz="4000" lang="si-LK">
                <a:solidFill>
                  <a:srgbClr val="000000"/>
                </a:solidFill>
              </a:rPr>
              <a:t>පැවරුම්</a:t>
            </a:r>
            <a:endParaRPr sz="4000" lang="en-GB">
              <a:solidFill>
                <a:srgbClr val="000000"/>
              </a:solidFill>
            </a:endParaRPr>
          </a:p>
        </p:txBody>
      </p:sp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/>
          <a:srcRect l="20997" t="0" r="23147" b="103"/>
          <a:stretch>
            <a:fillRect/>
          </a:stretch>
        </p:blipFill>
        <p:spPr>
          <a:xfrm>
            <a:off x="6433674" y="1736495"/>
            <a:ext cx="4306538" cy="4040138"/>
          </a:xfrm>
          <a:prstGeom prst="rect"/>
        </p:spPr>
      </p:pic>
      <p:sp>
        <p:nvSpPr>
          <p:cNvPr id="1048619" name=""/>
          <p:cNvSpPr txBox="1"/>
          <p:nvPr/>
        </p:nvSpPr>
        <p:spPr>
          <a:xfrm>
            <a:off x="2283057" y="-5662335"/>
            <a:ext cx="7625884" cy="4282439"/>
          </a:xfrm>
          <a:prstGeom prst="rect"/>
        </p:spPr>
        <p:txBody>
          <a:bodyPr rtlCol="0" wrap="square">
            <a:spAutoFit/>
          </a:bodyPr>
          <a:p>
            <a:pPr indent="-514350" marL="514350">
              <a:buFont typeface="+mj-lt"/>
              <a:buAutoNum type="arabicPeriod" startAt="1"/>
            </a:pPr>
            <a:r>
              <a:rPr sz="2800" lang="si-LK">
                <a:solidFill>
                  <a:srgbClr val="000000"/>
                </a:solidFill>
              </a:rPr>
              <a:t>අභිරූප</a:t>
            </a:r>
            <a:r>
              <a:rPr sz="2800" lang="si-LK">
                <a:solidFill>
                  <a:srgbClr val="000000"/>
                </a:solidFill>
              </a:rPr>
              <a:t>ණ</a:t>
            </a:r>
            <a:r>
              <a:rPr altLang="si-LK" sz="2800" lang="en-US">
                <a:solidFill>
                  <a:srgbClr val="000000"/>
                </a:solidFill>
              </a:rPr>
              <a:t> </a:t>
            </a:r>
            <a:r>
              <a:rPr altLang="si-LK" sz="2800" lang="si-LK">
                <a:solidFill>
                  <a:srgbClr val="000000"/>
                </a:solidFill>
              </a:rPr>
              <a:t>අංගයක්</a:t>
            </a:r>
            <a:r>
              <a:rPr altLang="si-LK" sz="2800" lang="en-US">
                <a:solidFill>
                  <a:srgbClr val="000000"/>
                </a:solidFill>
              </a:rPr>
              <a:t> යන්න</a:t>
            </a:r>
            <a:r>
              <a:rPr altLang="si-LK" sz="2800" lang="en-US">
                <a:solidFill>
                  <a:srgbClr val="000000"/>
                </a:solidFill>
              </a:rPr>
              <a:t> පැහැදිලි</a:t>
            </a:r>
            <a:r>
              <a:rPr altLang="si-LK" sz="2800" lang="en-US">
                <a:solidFill>
                  <a:srgbClr val="000000"/>
                </a:solidFill>
              </a:rPr>
              <a:t> කරන්න</a:t>
            </a:r>
            <a:r>
              <a:rPr altLang="si-LK" sz="28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altLang="si-LK" sz="2800" lang="si-LK">
                <a:solidFill>
                  <a:srgbClr val="000000"/>
                </a:solidFill>
              </a:rPr>
              <a:t>අභිරූපණ රංග එකේදි</a:t>
            </a:r>
            <a:r>
              <a:rPr altLang="si-LK" sz="2800" lang="en-US">
                <a:solidFill>
                  <a:srgbClr val="000000"/>
                </a:solidFill>
              </a:rPr>
              <a:t> එකේදී භාවිතා</a:t>
            </a:r>
            <a:r>
              <a:rPr altLang="si-LK" sz="2800" lang="en-US">
                <a:solidFill>
                  <a:srgbClr val="000000"/>
                </a:solidFill>
              </a:rPr>
              <a:t> නොකරන</a:t>
            </a:r>
            <a:r>
              <a:rPr altLang="si-LK" sz="2800" lang="en-US">
                <a:solidFill>
                  <a:srgbClr val="000000"/>
                </a:solidFill>
              </a:rPr>
              <a:t> අභිනය</a:t>
            </a:r>
            <a:r>
              <a:rPr altLang="si-LK" sz="2800" lang="en-US">
                <a:solidFill>
                  <a:srgbClr val="000000"/>
                </a:solidFill>
              </a:rPr>
              <a:t> සහ</a:t>
            </a:r>
            <a:r>
              <a:rPr altLang="si-LK" sz="2800" lang="en-US">
                <a:solidFill>
                  <a:srgbClr val="000000"/>
                </a:solidFill>
              </a:rPr>
              <a:t> ප්‍රමුඛව</a:t>
            </a:r>
            <a:r>
              <a:rPr altLang="si-LK" sz="2800" lang="en-US">
                <a:solidFill>
                  <a:srgbClr val="000000"/>
                </a:solidFill>
              </a:rPr>
              <a:t>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අභිනයන්</a:t>
            </a:r>
            <a:r>
              <a:rPr altLang="si-LK" sz="2800" lang="en-US">
                <a:solidFill>
                  <a:srgbClr val="000000"/>
                </a:solidFill>
              </a:rPr>
              <a:t> මොනවාද</a:t>
            </a:r>
            <a:r>
              <a:rPr altLang="si-LK" sz="2800" lang="en-US">
                <a:solidFill>
                  <a:srgbClr val="000000"/>
                </a:solidFill>
              </a:rPr>
              <a:t>?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sz="2800" lang="si-LK">
                <a:solidFill>
                  <a:srgbClr val="000000"/>
                </a:solidFill>
              </a:rPr>
              <a:t>අභිරූපණ රංග එක්ක දී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ශිල්ප</a:t>
            </a:r>
            <a:r>
              <a:rPr altLang="si-LK" sz="2800" lang="en-US">
                <a:solidFill>
                  <a:srgbClr val="000000"/>
                </a:solidFill>
              </a:rPr>
              <a:t> ක්‍රම</a:t>
            </a:r>
            <a:r>
              <a:rPr altLang="si-LK" sz="2800" lang="en-US">
                <a:solidFill>
                  <a:srgbClr val="000000"/>
                </a:solidFill>
              </a:rPr>
              <a:t> කීයද</a:t>
            </a:r>
            <a:r>
              <a:rPr altLang="si-LK" sz="2800" lang="en-US">
                <a:solidFill>
                  <a:srgbClr val="000000"/>
                </a:solidFill>
              </a:rPr>
              <a:t> ඒවා</a:t>
            </a:r>
            <a:r>
              <a:rPr altLang="si-LK" sz="2800" lang="en-US">
                <a:solidFill>
                  <a:srgbClr val="000000"/>
                </a:solidFill>
              </a:rPr>
              <a:t> මොනවාද</a:t>
            </a:r>
            <a:r>
              <a:rPr altLang="si-LK" sz="2800" lang="en-US">
                <a:solidFill>
                  <a:srgbClr val="000000"/>
                </a:solidFill>
              </a:rPr>
              <a:t>?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altLang="si-LK" sz="2800" lang="si-LK">
                <a:solidFill>
                  <a:srgbClr val="000000"/>
                </a:solidFill>
              </a:rPr>
              <a:t>අභිරූපණ </a:t>
            </a:r>
            <a:r>
              <a:rPr altLang="si-LK" sz="2800" lang="si-LK">
                <a:solidFill>
                  <a:srgbClr val="000000"/>
                </a:solidFill>
              </a:rPr>
              <a:t>රංගන</a:t>
            </a:r>
            <a:r>
              <a:rPr altLang="si-LK" sz="2800" lang="en-US">
                <a:solidFill>
                  <a:srgbClr val="000000"/>
                </a:solidFill>
              </a:rPr>
              <a:t> ශිල්පියකු</a:t>
            </a:r>
            <a:r>
              <a:rPr altLang="si-LK" sz="2800" lang="en-US">
                <a:solidFill>
                  <a:srgbClr val="000000"/>
                </a:solidFill>
              </a:rPr>
              <a:t>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රංග</a:t>
            </a:r>
            <a:r>
              <a:rPr altLang="si-LK" sz="2800" lang="en-US">
                <a:solidFill>
                  <a:srgbClr val="000000"/>
                </a:solidFill>
              </a:rPr>
              <a:t> වස්ත්‍ර</a:t>
            </a:r>
            <a:r>
              <a:rPr altLang="si-LK" sz="2800" lang="en-US">
                <a:solidFill>
                  <a:srgbClr val="000000"/>
                </a:solidFill>
              </a:rPr>
              <a:t> හා</a:t>
            </a:r>
            <a:r>
              <a:rPr altLang="si-LK" sz="2800" lang="en-US">
                <a:solidFill>
                  <a:srgbClr val="000000"/>
                </a:solidFill>
              </a:rPr>
              <a:t> අංග</a:t>
            </a:r>
            <a:r>
              <a:rPr altLang="si-LK" sz="2800" lang="en-US">
                <a:solidFill>
                  <a:srgbClr val="000000"/>
                </a:solidFill>
              </a:rPr>
              <a:t> රචනය</a:t>
            </a:r>
            <a:r>
              <a:rPr altLang="si-LK" sz="2800" lang="en-US">
                <a:solidFill>
                  <a:srgbClr val="000000"/>
                </a:solidFill>
              </a:rPr>
              <a:t> පිළිබඳ</a:t>
            </a:r>
            <a:r>
              <a:rPr altLang="si-LK" sz="2800" lang="en-US">
                <a:solidFill>
                  <a:srgbClr val="000000"/>
                </a:solidFill>
              </a:rPr>
              <a:t> කෙටි</a:t>
            </a:r>
            <a:r>
              <a:rPr altLang="si-LK" sz="2800" lang="en-US">
                <a:solidFill>
                  <a:srgbClr val="000000"/>
                </a:solidFill>
              </a:rPr>
              <a:t> පැහැදිලි</a:t>
            </a:r>
            <a:r>
              <a:rPr altLang="si-LK" sz="2800" lang="en-US">
                <a:solidFill>
                  <a:srgbClr val="000000"/>
                </a:solidFill>
              </a:rPr>
              <a:t> කිරීමක්</a:t>
            </a:r>
            <a:r>
              <a:rPr altLang="si-LK" sz="2800" lang="en-US">
                <a:solidFill>
                  <a:srgbClr val="000000"/>
                </a:solidFill>
              </a:rPr>
              <a:t> කරන්න</a:t>
            </a:r>
            <a:r>
              <a:rPr altLang="si-LK" sz="28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740212" y="5298933"/>
            <a:ext cx="720000" cy="720000"/>
          </a:xfrm>
          <a:prstGeom prst="rect"/>
        </p:spPr>
      </p:pic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7611" t="2980" r="21328" b="103"/>
          <a:stretch>
            <a:fillRect/>
          </a:stretch>
        </p:blipFill>
        <p:spPr>
          <a:xfrm>
            <a:off x="8706546" y="1493983"/>
            <a:ext cx="3083826" cy="3844239"/>
          </a:xfrm>
          <a:prstGeom prst="rect"/>
        </p:spPr>
      </p:pic>
      <p:pic>
        <p:nvPicPr>
          <p:cNvPr id="2097191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740212" y="5897783"/>
            <a:ext cx="720000" cy="720000"/>
          </a:xfrm>
          <a:prstGeom prst="rect"/>
        </p:spPr>
      </p:pic>
      <p:sp>
        <p:nvSpPr>
          <p:cNvPr id="1048620" name=""/>
          <p:cNvSpPr/>
          <p:nvPr/>
        </p:nvSpPr>
        <p:spPr>
          <a:xfrm>
            <a:off x="278605" y="1736494"/>
            <a:ext cx="8097781" cy="4908381"/>
          </a:xfrm>
          <a:prstGeom prst="roundRect"/>
          <a:solidFill>
            <a:srgbClr val="FF9900"/>
          </a:solidFill>
          <a:ln w="25400">
            <a:solidFill>
              <a:srgbClr val="666666"/>
            </a:solidFill>
          </a:ln>
        </p:spPr>
        <p:txBody>
          <a:bodyPr anchor="ctr"/>
          <a:p>
            <a:pPr indent="-514350" marL="514350">
              <a:buFont typeface="+mj-lt"/>
              <a:buAutoNum type="arabicPeriod" startAt="1"/>
            </a:pPr>
            <a:r>
              <a:rPr sz="2800" lang="si-LK">
                <a:solidFill>
                  <a:srgbClr val="000000"/>
                </a:solidFill>
              </a:rPr>
              <a:t>අභිරූප</a:t>
            </a:r>
            <a:r>
              <a:rPr sz="2800" lang="si-LK">
                <a:solidFill>
                  <a:srgbClr val="000000"/>
                </a:solidFill>
              </a:rPr>
              <a:t>ණ</a:t>
            </a:r>
            <a:r>
              <a:rPr altLang="si-LK" sz="2800" lang="en-US">
                <a:solidFill>
                  <a:srgbClr val="000000"/>
                </a:solidFill>
              </a:rPr>
              <a:t> </a:t>
            </a:r>
            <a:r>
              <a:rPr altLang="si-LK" sz="2800" lang="si-LK">
                <a:solidFill>
                  <a:srgbClr val="000000"/>
                </a:solidFill>
              </a:rPr>
              <a:t>අංගයක්</a:t>
            </a:r>
            <a:r>
              <a:rPr altLang="si-LK" sz="2800" lang="en-US">
                <a:solidFill>
                  <a:srgbClr val="000000"/>
                </a:solidFill>
              </a:rPr>
              <a:t> යන්න</a:t>
            </a:r>
            <a:r>
              <a:rPr altLang="si-LK" sz="2800" lang="en-US">
                <a:solidFill>
                  <a:srgbClr val="000000"/>
                </a:solidFill>
              </a:rPr>
              <a:t> පැහැදිලි</a:t>
            </a:r>
            <a:r>
              <a:rPr altLang="si-LK" sz="2800" lang="en-US">
                <a:solidFill>
                  <a:srgbClr val="000000"/>
                </a:solidFill>
              </a:rPr>
              <a:t> කරන්න</a:t>
            </a:r>
            <a:r>
              <a:rPr altLang="si-LK" sz="28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altLang="si-LK" sz="2800" lang="si-LK">
                <a:solidFill>
                  <a:srgbClr val="000000"/>
                </a:solidFill>
              </a:rPr>
              <a:t>අභිරූපණ රංග එකේදි</a:t>
            </a:r>
            <a:r>
              <a:rPr altLang="si-LK" sz="2800" lang="en-US">
                <a:solidFill>
                  <a:srgbClr val="000000"/>
                </a:solidFill>
              </a:rPr>
              <a:t> එකේදී භාවිතා</a:t>
            </a:r>
            <a:r>
              <a:rPr altLang="si-LK" sz="2800" lang="en-US">
                <a:solidFill>
                  <a:srgbClr val="000000"/>
                </a:solidFill>
              </a:rPr>
              <a:t> නොකරන</a:t>
            </a:r>
            <a:r>
              <a:rPr altLang="si-LK" sz="2800" lang="en-US">
                <a:solidFill>
                  <a:srgbClr val="000000"/>
                </a:solidFill>
              </a:rPr>
              <a:t> අභිනය</a:t>
            </a:r>
            <a:r>
              <a:rPr altLang="si-LK" sz="2800" lang="en-US">
                <a:solidFill>
                  <a:srgbClr val="000000"/>
                </a:solidFill>
              </a:rPr>
              <a:t> සහ</a:t>
            </a:r>
            <a:r>
              <a:rPr altLang="si-LK" sz="2800" lang="en-US">
                <a:solidFill>
                  <a:srgbClr val="000000"/>
                </a:solidFill>
              </a:rPr>
              <a:t> ප්‍රමුඛව</a:t>
            </a:r>
            <a:r>
              <a:rPr altLang="si-LK" sz="2800" lang="en-US">
                <a:solidFill>
                  <a:srgbClr val="000000"/>
                </a:solidFill>
              </a:rPr>
              <a:t>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අභිනයන්</a:t>
            </a:r>
            <a:r>
              <a:rPr altLang="si-LK" sz="2800" lang="en-US">
                <a:solidFill>
                  <a:srgbClr val="000000"/>
                </a:solidFill>
              </a:rPr>
              <a:t> මොනවාද</a:t>
            </a:r>
            <a:r>
              <a:rPr altLang="si-LK" sz="2800" lang="en-US">
                <a:solidFill>
                  <a:srgbClr val="000000"/>
                </a:solidFill>
              </a:rPr>
              <a:t>?</a:t>
            </a:r>
            <a:endParaRPr sz="2800" lang="en-GB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sz="2800" lang="si-LK">
                <a:solidFill>
                  <a:srgbClr val="000000"/>
                </a:solidFill>
              </a:rPr>
              <a:t>අභිරූපණ රංග එක්ක දී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ශිල්ප</a:t>
            </a:r>
            <a:r>
              <a:rPr altLang="si-LK" sz="2800" lang="en-US">
                <a:solidFill>
                  <a:srgbClr val="000000"/>
                </a:solidFill>
              </a:rPr>
              <a:t> ක්‍රම</a:t>
            </a:r>
            <a:r>
              <a:rPr altLang="si-LK" sz="2800" lang="en-US">
                <a:solidFill>
                  <a:srgbClr val="000000"/>
                </a:solidFill>
              </a:rPr>
              <a:t> කීයද</a:t>
            </a:r>
            <a:r>
              <a:rPr altLang="si-LK" sz="2800" lang="en-US">
                <a:solidFill>
                  <a:srgbClr val="000000"/>
                </a:solidFill>
              </a:rPr>
              <a:t> ඒවා</a:t>
            </a:r>
            <a:r>
              <a:rPr altLang="si-LK" sz="2800" lang="en-US">
                <a:solidFill>
                  <a:srgbClr val="000000"/>
                </a:solidFill>
              </a:rPr>
              <a:t> මොනවාද</a:t>
            </a:r>
            <a:r>
              <a:rPr altLang="si-LK" sz="2800" lang="en-US">
                <a:solidFill>
                  <a:srgbClr val="000000"/>
                </a:solidFill>
              </a:rPr>
              <a:t>?</a:t>
            </a:r>
            <a:endParaRPr sz="2800" lang="en-GB">
              <a:solidFill>
                <a:srgbClr val="000000"/>
              </a:solidFill>
            </a:endParaRPr>
          </a:p>
          <a:p>
            <a:pPr algn="ctr" indent="-514350" marL="514350">
              <a:buFont typeface="+mj-lt"/>
              <a:buAutoNum type="arabicPeriod" startAt="1"/>
            </a:pPr>
            <a:r>
              <a:rPr altLang="si-LK" sz="2800" lang="si-LK">
                <a:solidFill>
                  <a:srgbClr val="000000"/>
                </a:solidFill>
              </a:rPr>
              <a:t>අභිරූපණ </a:t>
            </a:r>
            <a:r>
              <a:rPr altLang="si-LK" sz="2800" lang="si-LK">
                <a:solidFill>
                  <a:srgbClr val="000000"/>
                </a:solidFill>
              </a:rPr>
              <a:t>රංගන</a:t>
            </a:r>
            <a:r>
              <a:rPr altLang="si-LK" sz="2800" lang="en-US">
                <a:solidFill>
                  <a:srgbClr val="000000"/>
                </a:solidFill>
              </a:rPr>
              <a:t> ශිල්පියකු</a:t>
            </a:r>
            <a:r>
              <a:rPr altLang="si-LK" sz="2800" lang="en-US">
                <a:solidFill>
                  <a:srgbClr val="000000"/>
                </a:solidFill>
              </a:rPr>
              <a:t> භාවිතා</a:t>
            </a:r>
            <a:r>
              <a:rPr altLang="si-LK" sz="2800" lang="en-US">
                <a:solidFill>
                  <a:srgbClr val="000000"/>
                </a:solidFill>
              </a:rPr>
              <a:t> කරන</a:t>
            </a:r>
            <a:r>
              <a:rPr altLang="si-LK" sz="2800" lang="en-US">
                <a:solidFill>
                  <a:srgbClr val="000000"/>
                </a:solidFill>
              </a:rPr>
              <a:t> රංග</a:t>
            </a:r>
            <a:r>
              <a:rPr altLang="si-LK" sz="2800" lang="en-US">
                <a:solidFill>
                  <a:srgbClr val="000000"/>
                </a:solidFill>
              </a:rPr>
              <a:t> වස්ත්‍ර</a:t>
            </a:r>
            <a:r>
              <a:rPr altLang="si-LK" sz="2800" lang="en-US">
                <a:solidFill>
                  <a:srgbClr val="000000"/>
                </a:solidFill>
              </a:rPr>
              <a:t> හා</a:t>
            </a:r>
            <a:r>
              <a:rPr altLang="si-LK" sz="2800" lang="en-US">
                <a:solidFill>
                  <a:srgbClr val="000000"/>
                </a:solidFill>
              </a:rPr>
              <a:t> අංග</a:t>
            </a:r>
            <a:r>
              <a:rPr altLang="si-LK" sz="2800" lang="en-US">
                <a:solidFill>
                  <a:srgbClr val="000000"/>
                </a:solidFill>
              </a:rPr>
              <a:t> රචනය</a:t>
            </a:r>
            <a:r>
              <a:rPr altLang="si-LK" sz="2800" lang="en-US">
                <a:solidFill>
                  <a:srgbClr val="000000"/>
                </a:solidFill>
              </a:rPr>
              <a:t> පිළිබඳ</a:t>
            </a:r>
            <a:r>
              <a:rPr altLang="si-LK" sz="2800" lang="en-US">
                <a:solidFill>
                  <a:srgbClr val="000000"/>
                </a:solidFill>
              </a:rPr>
              <a:t> කෙටි</a:t>
            </a:r>
            <a:r>
              <a:rPr altLang="si-LK" sz="2800" lang="en-US">
                <a:solidFill>
                  <a:srgbClr val="000000"/>
                </a:solidFill>
              </a:rPr>
              <a:t> පැහැදිලි</a:t>
            </a:r>
            <a:r>
              <a:rPr altLang="si-LK" sz="2800" lang="en-US">
                <a:solidFill>
                  <a:srgbClr val="000000"/>
                </a:solidFill>
              </a:rPr>
              <a:t> කිරීමක්</a:t>
            </a:r>
            <a:r>
              <a:rPr altLang="si-LK" sz="2800" lang="en-US">
                <a:solidFill>
                  <a:srgbClr val="000000"/>
                </a:solidFill>
              </a:rPr>
              <a:t> කරන්න</a:t>
            </a:r>
            <a:r>
              <a:rPr altLang="si-LK" sz="2800" lang="en-US">
                <a:solidFill>
                  <a:srgbClr val="000000"/>
                </a:solidFill>
              </a:rPr>
              <a:t>.</a:t>
            </a:r>
            <a:endParaRPr lang="en-GB"/>
          </a:p>
        </p:txBody>
      </p:sp>
      <p:sp>
        <p:nvSpPr>
          <p:cNvPr id="1048621" name=""/>
          <p:cNvSpPr/>
          <p:nvPr/>
        </p:nvSpPr>
        <p:spPr>
          <a:xfrm>
            <a:off x="2452337" y="355589"/>
            <a:ext cx="3656336" cy="1336849"/>
          </a:xfrm>
          <a:prstGeom prst="homePlate"/>
          <a:solidFill>
            <a:srgbClr val="98CC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000" lang="si-LK">
                <a:solidFill>
                  <a:srgbClr val="000000"/>
                </a:solidFill>
              </a:rPr>
              <a:t>පැවරුම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7760" fill="hold" id="6"/>
                                        <p:tgtEl>
                                          <p:spTgt spid="2097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7760" fill="hold" id="10"/>
                                        <p:tgtEl>
                                          <p:spTgt spid="2097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89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9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293876">
            <a:off x="6428459" y="514915"/>
            <a:ext cx="3873454" cy="5828169"/>
          </a:xfrm>
          <a:prstGeom prst="rect"/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6448" t="6287" r="3307" b="0"/>
          <a:stretch>
            <a:fillRect/>
          </a:stretch>
        </p:blipFill>
        <p:spPr>
          <a:xfrm rot="1070855">
            <a:off x="6599380" y="180821"/>
            <a:ext cx="4157789" cy="6496358"/>
          </a:xfrm>
          <a:prstGeom prst="rect"/>
        </p:spPr>
      </p:pic>
      <p:sp>
        <p:nvSpPr>
          <p:cNvPr id="1048622" name=""/>
          <p:cNvSpPr txBox="1"/>
          <p:nvPr/>
        </p:nvSpPr>
        <p:spPr>
          <a:xfrm>
            <a:off x="1251811" y="2564224"/>
            <a:ext cx="4934912" cy="1069339"/>
          </a:xfrm>
          <a:prstGeom prst="rect"/>
        </p:spPr>
        <p:txBody>
          <a:bodyPr rtlCol="0" wrap="square">
            <a:spAutoFit/>
          </a:bodyPr>
          <a:p>
            <a:r>
              <a:rPr altLang="si-LK" b="1" sz="6600" lang="si-LK">
                <a:solidFill>
                  <a:srgbClr val="000000"/>
                </a:solidFill>
              </a:rPr>
              <a:t>ස්තූතියි </a:t>
            </a:r>
            <a:r>
              <a:rPr altLang="si-LK" b="1" sz="6600" lang="en-US">
                <a:solidFill>
                  <a:srgbClr val="000000"/>
                </a:solidFill>
              </a:rPr>
              <a:t>.</a:t>
            </a:r>
            <a:r>
              <a:rPr altLang="si-LK" b="1" sz="6600" lang="en-US">
                <a:solidFill>
                  <a:srgbClr val="000000"/>
                </a:solidFill>
              </a:rPr>
              <a:t>.</a:t>
            </a:r>
            <a:r>
              <a:rPr altLang="si-LK" b="1" sz="6600" lang="en-US">
                <a:solidFill>
                  <a:srgbClr val="000000"/>
                </a:solidFill>
              </a:rPr>
              <a:t>.</a:t>
            </a:r>
            <a:endParaRPr b="1" sz="66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ctrTitle"/>
          </p:nvPr>
        </p:nvSpPr>
        <p:spPr>
          <a:xfrm rot="21600000">
            <a:off x="331283" y="285752"/>
            <a:ext cx="7609933" cy="1337859"/>
          </a:xfrm>
        </p:spPr>
        <p:txBody>
          <a:bodyPr/>
          <a:p>
            <a:r>
              <a:rPr lang="si-LK">
                <a:solidFill>
                  <a:srgbClr val="000000"/>
                </a:solidFill>
              </a:rPr>
              <a:t>අභිරූප</a:t>
            </a:r>
            <a:r>
              <a:rPr lang="si-LK">
                <a:solidFill>
                  <a:srgbClr val="000000"/>
                </a:solidFill>
              </a:rPr>
              <a:t>ණ</a:t>
            </a:r>
            <a:r>
              <a:rPr lang="si-LK">
                <a:solidFill>
                  <a:srgbClr val="000000"/>
                </a:solidFill>
              </a:rPr>
              <a:t>ය</a:t>
            </a:r>
            <a:r>
              <a:rPr altLang="si-LK" lang="en-US">
                <a:solidFill>
                  <a:srgbClr val="000000"/>
                </a:solidFill>
              </a:rPr>
              <a:t> යනු</a:t>
            </a:r>
            <a:r>
              <a:rPr altLang="si-LK" lang="en-US">
                <a:solidFill>
                  <a:srgbClr val="000000"/>
                </a:solidFill>
              </a:rPr>
              <a:t> </a:t>
            </a:r>
            <a:r>
              <a:rPr altLang="si-LK" lang="en-US">
                <a:solidFill>
                  <a:srgbClr val="000000"/>
                </a:solidFill>
              </a:rPr>
              <a:t>,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48594" name=""/>
          <p:cNvSpPr>
            <a:spLocks noGrp="1"/>
          </p:cNvSpPr>
          <p:nvPr>
            <p:ph type="subTitle" idx="1"/>
          </p:nvPr>
        </p:nvSpPr>
        <p:spPr>
          <a:xfrm>
            <a:off x="331282" y="1831127"/>
            <a:ext cx="6634745" cy="7809303"/>
          </a:xfrm>
        </p:spPr>
        <p:txBody>
          <a:bodyPr anchor="t">
            <a:normAutofit/>
          </a:bodyPr>
          <a:p>
            <a:pPr algn="l">
              <a:lnSpc>
                <a:spcPct val="100000"/>
              </a:lnSpc>
            </a:pPr>
            <a:r>
              <a:rPr altLang="si-LK" sz="4000" lang="si-LK"/>
              <a:t>ආ</a:t>
            </a:r>
            <a:r>
              <a:rPr altLang="si-LK" sz="4000" lang="si-LK"/>
              <a:t>ං</a:t>
            </a:r>
            <a:r>
              <a:rPr altLang="si-LK" sz="4000" lang="si-LK"/>
              <a:t>ග</a:t>
            </a:r>
            <a:r>
              <a:rPr altLang="si-LK" sz="4000" lang="si-LK"/>
              <a:t>ි</a:t>
            </a:r>
            <a:r>
              <a:rPr altLang="si-LK" sz="4000" lang="en-US"/>
              <a:t>ක</a:t>
            </a:r>
            <a:r>
              <a:rPr altLang="si-LK" sz="4000" lang="en-US"/>
              <a:t> </a:t>
            </a:r>
            <a:r>
              <a:rPr altLang="si-LK" sz="4000" lang="en-US"/>
              <a:t> අභිනය</a:t>
            </a:r>
            <a:r>
              <a:rPr altLang="si-LK" sz="4000" lang="en-US"/>
              <a:t> මූලික</a:t>
            </a:r>
            <a:r>
              <a:rPr altLang="si-LK" sz="4000" lang="en-US"/>
              <a:t> කරගෙන</a:t>
            </a:r>
            <a:r>
              <a:rPr altLang="si-LK" sz="4000" lang="en-US"/>
              <a:t> </a:t>
            </a:r>
            <a:r>
              <a:rPr altLang="si-LK" sz="4000" lang="si-LK"/>
              <a:t>වාචික අභින</a:t>
            </a:r>
            <a:r>
              <a:rPr altLang="si-LK" sz="4000" lang="si-LK"/>
              <a:t>ය</a:t>
            </a:r>
            <a:r>
              <a:rPr altLang="si-LK" sz="4000" lang="si-LK"/>
              <a:t>ෙ</a:t>
            </a:r>
            <a:r>
              <a:rPr altLang="si-LK" sz="4000" lang="si-LK"/>
              <a:t>න්</a:t>
            </a:r>
            <a:r>
              <a:rPr altLang="si-LK" sz="4000" lang="en-US"/>
              <a:t> </a:t>
            </a:r>
            <a:r>
              <a:rPr altLang="si-LK" sz="4000" lang="si-LK"/>
              <a:t>තොරව</a:t>
            </a:r>
            <a:r>
              <a:rPr altLang="si-LK" sz="4000" lang="en-US"/>
              <a:t> </a:t>
            </a:r>
            <a:r>
              <a:rPr altLang="si-LK" sz="4000" lang="si-LK"/>
              <a:t>ය</a:t>
            </a:r>
            <a:r>
              <a:rPr altLang="si-LK" sz="4000" lang="si-LK"/>
              <a:t>ම්</a:t>
            </a:r>
            <a:r>
              <a:rPr altLang="si-LK" sz="4000" lang="en-US"/>
              <a:t> </a:t>
            </a:r>
            <a:r>
              <a:rPr altLang="si-LK" sz="4000" lang="si-LK"/>
              <a:t>සිද්ධියක් හෝ ක්‍රියාකාරකමක් නිර්මාණශීලීව රඟ දක්වා පෙන්වීම</a:t>
            </a:r>
            <a:r>
              <a:rPr altLang="si-LK" sz="4000" lang="en-US"/>
              <a:t> </a:t>
            </a:r>
            <a:r>
              <a:rPr altLang="si-LK" sz="4000" lang="si-LK"/>
              <a:t>අභිරූපණ </a:t>
            </a:r>
            <a:r>
              <a:rPr altLang="si-LK" sz="4000" lang="si-LK"/>
              <a:t>ය</a:t>
            </a:r>
            <a:r>
              <a:rPr altLang="si-LK" sz="4000" lang="en-US"/>
              <a:t> </a:t>
            </a:r>
            <a:r>
              <a:rPr altLang="si-LK" sz="4000" lang="si-LK"/>
              <a:t>ව</a:t>
            </a:r>
            <a:r>
              <a:rPr altLang="si-LK" sz="4000" lang="si-LK"/>
              <a:t>ේ</a:t>
            </a:r>
            <a:r>
              <a:rPr altLang="si-LK" sz="4000" lang="en-US"/>
              <a:t>.</a:t>
            </a:r>
            <a:r>
              <a:rPr altLang="si-LK" sz="4000" lang="en-US"/>
              <a:t> </a:t>
            </a:r>
            <a:endParaRPr sz="4000"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6904122" y="1831128"/>
            <a:ext cx="4998204" cy="4530144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621929" y="5375778"/>
            <a:ext cx="720000" cy="720000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706929" y="2055516"/>
            <a:ext cx="4635000" cy="4305756"/>
          </a:xfrm>
          <a:prstGeom prst="rect"/>
        </p:spPr>
      </p:pic>
      <p:pic>
        <p:nvPicPr>
          <p:cNvPr id="2097157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1182326" y="5641272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1040" fill="hold" id="6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1040" fill="hold" id="10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>
          <a:xfrm>
            <a:off x="1057056" y="394475"/>
            <a:ext cx="8104426" cy="2776164"/>
          </a:xfrm>
        </p:spPr>
        <p:txBody>
          <a:bodyPr anchor="t"/>
          <a:p>
            <a:pPr indent="0" marL="4763">
              <a:buNone/>
            </a:pPr>
            <a:r>
              <a:rPr altLang="si-LK" b="1" sz="4400" lang="en-US"/>
              <a:t> </a:t>
            </a:r>
            <a:r>
              <a:rPr altLang="si-LK" b="1" sz="4400" lang="si-LK"/>
              <a:t>අභිරූපණ රංග</a:t>
            </a:r>
            <a:r>
              <a:rPr altLang="si-LK" b="1" sz="4400" lang="si-LK"/>
              <a:t>ය</a:t>
            </a:r>
            <a:r>
              <a:rPr altLang="si-LK" b="1" sz="4400" lang="si-LK"/>
              <a:t>ක</a:t>
            </a:r>
            <a:r>
              <a:rPr altLang="si-LK" b="1" sz="4400" lang="si-LK"/>
              <a:t>ද</a:t>
            </a:r>
            <a:r>
              <a:rPr altLang="si-LK" b="1" sz="4400" lang="si-LK"/>
              <a:t>ී</a:t>
            </a:r>
            <a:r>
              <a:rPr altLang="si-LK" b="1" sz="4400" lang="en-US"/>
              <a:t>,</a:t>
            </a:r>
            <a:endParaRPr b="1" sz="4400" lang="en-GB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>
          <a:xfrm rot="10800000" flipV="1">
            <a:off x="246058" y="1143419"/>
            <a:ext cx="11699885" cy="6426356"/>
          </a:xfrm>
        </p:spPr>
        <p:txBody>
          <a:bodyPr>
            <a:noAutofit/>
          </a:bodyPr>
          <a:p>
            <a:pPr algn="l" indent="-457200" marL="457200">
              <a:lnSpc>
                <a:spcPct val="100000"/>
              </a:lnSpc>
              <a:buFont typeface="Wingdings" charset="2"/>
              <a:buChar char="n"/>
            </a:pPr>
            <a:r>
              <a:rPr sz="3600" lang="si-LK"/>
              <a:t>සාත්වික අභිනය</a:t>
            </a:r>
            <a:r>
              <a:rPr altLang="si-LK" sz="3600" lang="en-US"/>
              <a:t> භාවිතා</a:t>
            </a:r>
            <a:r>
              <a:rPr altLang="si-LK" sz="3600" lang="en-US"/>
              <a:t> කරන</a:t>
            </a:r>
            <a:r>
              <a:rPr altLang="si-LK" sz="3600" lang="en-US"/>
              <a:t> </a:t>
            </a:r>
            <a:r>
              <a:rPr altLang="si-LK" sz="3600" lang="si-LK"/>
              <a:t>අ</a:t>
            </a:r>
            <a:r>
              <a:rPr altLang="si-LK" sz="3600" lang="si-LK"/>
              <a:t>ත</a:t>
            </a:r>
            <a:r>
              <a:rPr altLang="si-LK" sz="3600" lang="si-LK"/>
              <a:t>ර</a:t>
            </a:r>
            <a:r>
              <a:rPr altLang="si-LK" sz="3600" lang="en-US"/>
              <a:t> </a:t>
            </a:r>
            <a:r>
              <a:rPr altLang="si-LK" sz="3600" lang="si-LK"/>
              <a:t>ප්‍රමුඛ වන්නේ</a:t>
            </a:r>
            <a:r>
              <a:rPr altLang="si-LK" sz="3600" lang="en-US"/>
              <a:t> ආංගික</a:t>
            </a:r>
            <a:r>
              <a:rPr altLang="si-LK" sz="3600" lang="en-US"/>
              <a:t> අභිනය</a:t>
            </a:r>
            <a:r>
              <a:rPr altLang="si-LK" sz="3600" lang="en-US"/>
              <a:t> </a:t>
            </a:r>
            <a:r>
              <a:rPr altLang="si-LK" sz="3600" lang="si-LK"/>
              <a:t>ය</a:t>
            </a:r>
            <a:r>
              <a:rPr altLang="si-LK" sz="3600" lang="si-LK"/>
              <a:t>ි</a:t>
            </a:r>
            <a:r>
              <a:rPr altLang="si-LK" sz="3600" lang="en-US"/>
              <a:t>.</a:t>
            </a:r>
            <a:endParaRPr sz="3600" lang="en-GB"/>
          </a:p>
          <a:p>
            <a:pPr algn="l"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/>
              <a:t>වාචික</a:t>
            </a:r>
            <a:r>
              <a:rPr altLang="si-LK" sz="3600" lang="en-US"/>
              <a:t> අභිනය</a:t>
            </a:r>
            <a:r>
              <a:rPr altLang="si-LK" sz="3600" lang="en-US"/>
              <a:t> භාවිතා</a:t>
            </a:r>
            <a:r>
              <a:rPr altLang="si-LK" sz="3600" lang="en-US"/>
              <a:t> නොකරයි</a:t>
            </a:r>
            <a:r>
              <a:rPr altLang="si-LK" sz="3600" lang="en-US"/>
              <a:t> </a:t>
            </a:r>
            <a:r>
              <a:rPr altLang="si-LK" sz="3600" lang="en-US"/>
              <a:t>.</a:t>
            </a:r>
            <a:endParaRPr sz="3600" lang="en-GB"/>
          </a:p>
          <a:p>
            <a:pPr algn="l"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/>
              <a:t>ශිල්පියා</a:t>
            </a:r>
            <a:r>
              <a:rPr altLang="si-LK" sz="3600" lang="en-US"/>
              <a:t> කිසිදු</a:t>
            </a:r>
            <a:r>
              <a:rPr altLang="si-LK" sz="3600" lang="en-US"/>
              <a:t> විටෙක</a:t>
            </a:r>
            <a:r>
              <a:rPr altLang="si-LK" sz="3600" lang="en-US"/>
              <a:t> සැබෑ</a:t>
            </a:r>
            <a:r>
              <a:rPr altLang="si-LK" sz="3600" lang="en-US"/>
              <a:t> ලෝකය</a:t>
            </a:r>
            <a:r>
              <a:rPr altLang="si-LK" sz="3600" lang="en-US"/>
              <a:t> ද්‍රව්‍ය</a:t>
            </a:r>
            <a:r>
              <a:rPr altLang="si-LK" sz="3600" lang="en-US"/>
              <a:t> </a:t>
            </a:r>
            <a:r>
              <a:rPr altLang="si-LK" sz="3600" lang="si-LK"/>
              <a:t>පරිහර</a:t>
            </a:r>
            <a:r>
              <a:rPr altLang="si-LK" sz="3600" lang="si-LK"/>
              <a:t>ණය</a:t>
            </a:r>
            <a:r>
              <a:rPr altLang="si-LK" sz="3600" lang="en-US"/>
              <a:t> නොකරන</a:t>
            </a:r>
            <a:r>
              <a:rPr altLang="si-LK" sz="3600" lang="en-US"/>
              <a:t> අතර</a:t>
            </a:r>
            <a:r>
              <a:rPr altLang="si-LK" sz="3600" lang="en-US"/>
              <a:t> හිස්</a:t>
            </a:r>
            <a:r>
              <a:rPr altLang="si-LK" sz="3600" lang="en-US"/>
              <a:t> අවකාශයේ</a:t>
            </a:r>
            <a:r>
              <a:rPr altLang="si-LK" sz="3600" lang="en-US"/>
              <a:t> </a:t>
            </a:r>
            <a:r>
              <a:rPr altLang="si-LK" sz="3600" lang="si-LK"/>
              <a:t>සියලුම</a:t>
            </a:r>
            <a:r>
              <a:rPr altLang="si-LK" sz="3600" lang="en-US"/>
              <a:t> </a:t>
            </a:r>
            <a:r>
              <a:rPr altLang="si-LK" sz="3600" lang="si-LK"/>
              <a:t>ද්‍රව්‍යයන්හි</a:t>
            </a:r>
            <a:r>
              <a:rPr altLang="si-LK" sz="3600" lang="en-US"/>
              <a:t> හැඩය</a:t>
            </a:r>
            <a:r>
              <a:rPr altLang="si-LK" sz="3600" lang="en-US"/>
              <a:t> </a:t>
            </a:r>
            <a:r>
              <a:rPr altLang="si-LK" sz="3600" lang="en-US"/>
              <a:t>,</a:t>
            </a:r>
            <a:r>
              <a:rPr altLang="si-LK" sz="3600" lang="en-US"/>
              <a:t>බර</a:t>
            </a:r>
            <a:r>
              <a:rPr altLang="si-LK" sz="3600" lang="en-US"/>
              <a:t> ප්‍රමාණය</a:t>
            </a:r>
            <a:r>
              <a:rPr altLang="si-LK" sz="3600" lang="en-US"/>
              <a:t> පැහැදිලි</a:t>
            </a:r>
            <a:r>
              <a:rPr altLang="si-LK" sz="3600" lang="en-US"/>
              <a:t> </a:t>
            </a:r>
            <a:r>
              <a:rPr altLang="si-LK" sz="3600" lang="si-LK"/>
              <a:t>ල</a:t>
            </a:r>
            <a:r>
              <a:rPr altLang="si-LK" sz="3600" lang="si-LK"/>
              <a:t>ෙ</a:t>
            </a:r>
            <a:r>
              <a:rPr altLang="si-LK" sz="3600" lang="si-LK"/>
              <a:t>ස</a:t>
            </a:r>
            <a:r>
              <a:rPr altLang="si-LK" sz="3600" lang="en-US"/>
              <a:t> මවා</a:t>
            </a:r>
            <a:r>
              <a:rPr altLang="si-LK" sz="3600" lang="en-US"/>
              <a:t> පායි</a:t>
            </a:r>
            <a:r>
              <a:rPr altLang="si-LK" sz="3600" lang="en-US"/>
              <a:t> </a:t>
            </a:r>
            <a:r>
              <a:rPr altLang="si-LK" sz="3600" lang="en-US"/>
              <a:t>.</a:t>
            </a:r>
            <a:endParaRPr sz="3600" lang="en-GB"/>
          </a:p>
          <a:p>
            <a:pPr algn="l"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en-US"/>
              <a:t>තාත්වික</a:t>
            </a:r>
            <a:r>
              <a:rPr altLang="si-LK" sz="3600" lang="en-US"/>
              <a:t> රංගනය</a:t>
            </a:r>
            <a:r>
              <a:rPr altLang="si-LK" sz="3600" lang="en-US"/>
              <a:t> ඉක්ම වූ</a:t>
            </a:r>
            <a:r>
              <a:rPr altLang="si-LK" sz="3600" lang="en-US"/>
              <a:t> </a:t>
            </a:r>
            <a:r>
              <a:rPr altLang="si-LK" sz="3600" lang="en-US"/>
              <a:t> </a:t>
            </a:r>
            <a:r>
              <a:rPr altLang="si-LK" sz="3600" lang="en-US"/>
              <a:t>අතිශයෝක්තියක්</a:t>
            </a:r>
            <a:r>
              <a:rPr altLang="si-LK" sz="3600" lang="en-US"/>
              <a:t> </a:t>
            </a:r>
            <a:r>
              <a:rPr altLang="si-LK" sz="3600" lang="en-US"/>
              <a:t>ද</a:t>
            </a:r>
            <a:r>
              <a:rPr altLang="si-LK" sz="3600" lang="en-US"/>
              <a:t> චලනය</a:t>
            </a:r>
            <a:r>
              <a:rPr altLang="si-LK" sz="3600" lang="si-LK"/>
              <a:t>න්</a:t>
            </a:r>
            <a:r>
              <a:rPr altLang="si-LK" sz="3600" lang="en-US"/>
              <a:t> </a:t>
            </a:r>
            <a:r>
              <a:rPr altLang="si-LK" sz="3600" lang="si-LK"/>
              <a:t>ය</a:t>
            </a:r>
            <a:r>
              <a:rPr altLang="si-LK" sz="3600" lang="si-LK"/>
              <a:t>ම්</a:t>
            </a:r>
            <a:r>
              <a:rPr altLang="si-LK" sz="3600" lang="en-US"/>
              <a:t> </a:t>
            </a:r>
            <a:r>
              <a:rPr altLang="si-LK" sz="3600" lang="en-US"/>
              <a:t>රිද්මයානුකූල</a:t>
            </a:r>
            <a:r>
              <a:rPr altLang="si-LK" sz="3600" lang="en-US"/>
              <a:t> භාවයකින්</a:t>
            </a:r>
            <a:r>
              <a:rPr altLang="si-LK" sz="3600" lang="en-US"/>
              <a:t> ඉදිරිපත්</a:t>
            </a:r>
            <a:r>
              <a:rPr altLang="si-LK" sz="3600" lang="en-US"/>
              <a:t> කිර</a:t>
            </a:r>
            <a:r>
              <a:rPr altLang="si-LK" sz="3600" lang="si-LK"/>
              <a:t>ය</a:t>
            </a:r>
            <a:r>
              <a:rPr altLang="si-LK" sz="3600" lang="si-LK"/>
              <a:t>ි</a:t>
            </a:r>
            <a:r>
              <a:rPr altLang="si-LK" sz="3200" lang="en-US"/>
              <a:t> </a:t>
            </a:r>
            <a:endParaRPr sz="3200"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218708" y="5810961"/>
            <a:ext cx="720000" cy="720000"/>
          </a:xfrm>
          <a:prstGeom prst="rect"/>
        </p:spPr>
      </p:pic>
      <p:pic>
        <p:nvPicPr>
          <p:cNvPr id="2097194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0938708" y="5810961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56460" fill="hold" id="6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69077" fill="hold" id="10"/>
                                        <p:tgtEl>
                                          <p:spTgt spid="209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2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9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 txBox="1"/>
          <p:nvPr/>
        </p:nvSpPr>
        <p:spPr>
          <a:xfrm>
            <a:off x="67536" y="2155168"/>
            <a:ext cx="12056929" cy="1691641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n"/>
            </a:pP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විනාඩි </a:t>
            </a:r>
            <a:r>
              <a:rPr altLang="si-LK" sz="3600" lang="en-US">
                <a:solidFill>
                  <a:srgbClr val="000000"/>
                </a:solidFill>
              </a:rPr>
              <a:t>1</a:t>
            </a:r>
            <a:r>
              <a:rPr altLang="si-LK" sz="3600" lang="en-US">
                <a:solidFill>
                  <a:srgbClr val="000000"/>
                </a:solidFill>
              </a:rPr>
              <a:t>0</a:t>
            </a:r>
            <a:r>
              <a:rPr altLang="si-LK" sz="3600" lang="en-US">
                <a:solidFill>
                  <a:srgbClr val="000000"/>
                </a:solidFill>
              </a:rPr>
              <a:t>-</a:t>
            </a:r>
            <a:r>
              <a:rPr altLang="si-LK" sz="3600" lang="en-US">
                <a:solidFill>
                  <a:srgbClr val="000000"/>
                </a:solidFill>
              </a:rPr>
              <a:t>1</a:t>
            </a:r>
            <a:r>
              <a:rPr altLang="si-LK" sz="3600" lang="en-US">
                <a:solidFill>
                  <a:srgbClr val="000000"/>
                </a:solidFill>
              </a:rPr>
              <a:t>5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ත්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en-US">
                <a:solidFill>
                  <a:srgbClr val="000000"/>
                </a:solidFill>
              </a:rPr>
              <a:t>අතර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en-US">
                <a:solidFill>
                  <a:srgbClr val="000000"/>
                </a:solidFill>
              </a:rPr>
              <a:t>කාල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ට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en-US">
                <a:solidFill>
                  <a:srgbClr val="000000"/>
                </a:solidFill>
              </a:rPr>
              <a:t>සීමා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ඒ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ල</a:t>
            </a: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en-US">
                <a:solidFill>
                  <a:srgbClr val="000000"/>
                </a:solidFill>
              </a:rPr>
              <a:t>,</a:t>
            </a:r>
            <a:r>
              <a:rPr altLang="si-LK" sz="3600" lang="si-LK">
                <a:solidFill>
                  <a:srgbClr val="000000"/>
                </a:solidFill>
              </a:rPr>
              <a:t>ද්විත්ව</a:t>
            </a:r>
            <a:r>
              <a:rPr altLang="si-LK" sz="3600" lang="en-US">
                <a:solidFill>
                  <a:srgbClr val="000000"/>
                </a:solidFill>
              </a:rPr>
              <a:t>,</a:t>
            </a:r>
            <a:r>
              <a:rPr altLang="si-LK" sz="3600" lang="si-LK">
                <a:solidFill>
                  <a:srgbClr val="000000"/>
                </a:solidFill>
              </a:rPr>
              <a:t>සමූහ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තුන්</a:t>
            </a:r>
            <a:r>
              <a:rPr altLang="si-LK" sz="3600" lang="en-US">
                <a:solidFill>
                  <a:srgbClr val="000000"/>
                </a:solidFill>
              </a:rPr>
              <a:t> ආකාරයෙන්ම</a:t>
            </a:r>
            <a:r>
              <a:rPr altLang="si-LK" sz="3600" lang="en-US">
                <a:solidFill>
                  <a:srgbClr val="000000"/>
                </a:solidFill>
              </a:rPr>
              <a:t> ඉදිරිපත්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ල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හ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endParaRPr sz="3600" lang="en-GB">
              <a:solidFill>
                <a:srgbClr val="000000"/>
              </a:solidFill>
            </a:endParaRPr>
          </a:p>
        </p:txBody>
      </p:sp>
      <p:sp>
        <p:nvSpPr>
          <p:cNvPr id="1048589" name=""/>
          <p:cNvSpPr>
            <a:spLocks noGrp="1"/>
          </p:cNvSpPr>
          <p:nvPr>
            <p:ph type="ctrTitle"/>
          </p:nvPr>
        </p:nvSpPr>
        <p:spPr>
          <a:xfrm>
            <a:off x="67536" y="375347"/>
            <a:ext cx="12282715" cy="2422089"/>
          </a:xfrm>
          <a:prstGeom prst="rect"/>
        </p:spPr>
        <p:txBody>
          <a:bodyPr anchor="t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indent="-571500" marL="576263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/>
              <a:t>අභිරූපණ රංග</a:t>
            </a:r>
            <a:r>
              <a:rPr altLang="si-LK" sz="3600" lang="si-LK"/>
              <a:t>ය</a:t>
            </a:r>
            <a:r>
              <a:rPr altLang="si-LK" sz="3600" lang="en-US"/>
              <a:t> </a:t>
            </a:r>
            <a:r>
              <a:rPr altLang="si-LK" sz="3600" lang="si-LK"/>
              <a:t>ව</a:t>
            </a:r>
            <a:r>
              <a:rPr altLang="si-LK" sz="3600" lang="si-LK"/>
              <a:t>ඩාත් තීව්‍ර කිරීමට සහ අර්ථවත් කිරීමට </a:t>
            </a:r>
            <a:r>
              <a:rPr altLang="si-LK" sz="3600" lang="si-LK"/>
              <a:t>රංගනයට</a:t>
            </a:r>
            <a:r>
              <a:rPr altLang="si-LK" sz="3600" lang="en-US"/>
              <a:t> </a:t>
            </a:r>
            <a:r>
              <a:rPr altLang="si-LK" sz="3600" lang="si-LK"/>
              <a:t>අදාළව ශබ්ද</a:t>
            </a:r>
            <a:r>
              <a:rPr altLang="si-LK" sz="3600" lang="en-US"/>
              <a:t>,</a:t>
            </a:r>
            <a:r>
              <a:rPr altLang="si-LK" sz="3600" lang="si-LK"/>
              <a:t>නාදයන් </a:t>
            </a:r>
            <a:r>
              <a:rPr altLang="si-LK" sz="3600" lang="si-LK"/>
              <a:t>හ</a:t>
            </a:r>
            <a:r>
              <a:rPr altLang="si-LK" sz="3600" lang="si-LK"/>
              <a:t>ෝ</a:t>
            </a:r>
            <a:r>
              <a:rPr altLang="si-LK" sz="3600" lang="en-US"/>
              <a:t> </a:t>
            </a:r>
            <a:r>
              <a:rPr altLang="si-LK" sz="3600" lang="si-LK"/>
              <a:t>සංගීතය</a:t>
            </a:r>
            <a:r>
              <a:rPr altLang="si-LK" sz="3600" lang="en-US"/>
              <a:t> </a:t>
            </a:r>
            <a:r>
              <a:rPr altLang="si-LK" sz="3600" lang="si-LK"/>
              <a:t>ඛණ්ඩ</a:t>
            </a:r>
            <a:r>
              <a:rPr altLang="si-LK" sz="3600" lang="si-LK"/>
              <a:t>ය</a:t>
            </a:r>
            <a:r>
              <a:rPr altLang="si-LK" sz="3600" lang="si-LK"/>
              <a:t>න්</a:t>
            </a:r>
            <a:r>
              <a:rPr altLang="si-LK" sz="3600" lang="en-US"/>
              <a:t> </a:t>
            </a:r>
            <a:r>
              <a:rPr altLang="si-LK" sz="3600" lang="si-LK"/>
              <a:t>භාවිත</a:t>
            </a:r>
            <a:r>
              <a:rPr altLang="si-LK" sz="3600" lang="en-US"/>
              <a:t> කරයි</a:t>
            </a:r>
            <a:r>
              <a:rPr altLang="si-LK" sz="3600" lang="en-US"/>
              <a:t>.</a:t>
            </a:r>
            <a:endParaRPr sz="3600" lang="en-GB"/>
          </a:p>
        </p:txBody>
      </p:sp>
      <p:sp>
        <p:nvSpPr>
          <p:cNvPr id="1048590" name=""/>
          <p:cNvSpPr txBox="1"/>
          <p:nvPr/>
        </p:nvSpPr>
        <p:spPr>
          <a:xfrm>
            <a:off x="-11053" y="5492727"/>
            <a:ext cx="12135518" cy="1158241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n"/>
            </a:pPr>
            <a:r>
              <a:rPr altLang="si-LK" sz="3600" lang="si-LK"/>
              <a:t>ශ</a:t>
            </a:r>
            <a:r>
              <a:rPr altLang="si-LK" sz="3600" lang="si-LK"/>
              <a:t>ි</a:t>
            </a:r>
            <a:r>
              <a:rPr altLang="si-LK" sz="3600" lang="si-LK"/>
              <a:t>ල්ප</a:t>
            </a:r>
            <a:r>
              <a:rPr altLang="si-LK" sz="3600" lang="en-US"/>
              <a:t> ක්‍රම</a:t>
            </a:r>
            <a:r>
              <a:rPr altLang="si-LK" sz="3600" lang="en-US"/>
              <a:t> භාවිතා</a:t>
            </a:r>
            <a:r>
              <a:rPr altLang="si-LK" sz="3600" lang="en-US"/>
              <a:t> </a:t>
            </a:r>
            <a:r>
              <a:rPr altLang="si-LK" sz="3600" lang="si-LK"/>
              <a:t>ක</a:t>
            </a:r>
            <a:r>
              <a:rPr altLang="si-LK" sz="3600" lang="si-LK"/>
              <a:t>ර</a:t>
            </a:r>
            <a:r>
              <a:rPr altLang="si-LK" sz="3600" lang="si-LK"/>
              <a:t>න</a:t>
            </a:r>
            <a:r>
              <a:rPr altLang="si-LK" sz="3600" lang="en-US"/>
              <a:t> </a:t>
            </a:r>
            <a:r>
              <a:rPr altLang="si-LK" sz="3600" lang="si-LK"/>
              <a:t>අ</a:t>
            </a:r>
            <a:r>
              <a:rPr altLang="si-LK" sz="3600" lang="si-LK"/>
              <a:t>ත</a:t>
            </a:r>
            <a:r>
              <a:rPr altLang="si-LK" sz="3600" lang="si-LK"/>
              <a:t>ර</a:t>
            </a:r>
            <a:r>
              <a:rPr altLang="si-LK" sz="3600" lang="en-US"/>
              <a:t> </a:t>
            </a:r>
            <a:r>
              <a:rPr altLang="si-LK" sz="3600" lang="si-LK"/>
              <a:t>අභිරූපණ </a:t>
            </a:r>
            <a:r>
              <a:rPr altLang="si-LK" sz="3600" lang="si-LK"/>
              <a:t>ශ</a:t>
            </a:r>
            <a:r>
              <a:rPr altLang="si-LK" sz="3600" lang="si-LK"/>
              <a:t>ි</a:t>
            </a:r>
            <a:r>
              <a:rPr altLang="si-LK" sz="3600" lang="si-LK"/>
              <a:t>ල්</a:t>
            </a:r>
            <a:r>
              <a:rPr altLang="si-LK" sz="3600" lang="si-LK"/>
              <a:t>ප</a:t>
            </a:r>
            <a:r>
              <a:rPr altLang="si-LK" sz="3600" lang="si-LK"/>
              <a:t>ි</a:t>
            </a:r>
            <a:r>
              <a:rPr altLang="si-LK" sz="3600" lang="si-LK"/>
              <a:t>ය</a:t>
            </a:r>
            <a:r>
              <a:rPr altLang="si-LK" sz="3600" lang="si-LK"/>
              <a:t>ක</a:t>
            </a:r>
            <a:r>
              <a:rPr altLang="si-LK" sz="3600" lang="si-LK"/>
              <a:t>ු</a:t>
            </a:r>
            <a:r>
              <a:rPr altLang="si-LK" sz="3600" lang="si-LK"/>
              <a:t>ට</a:t>
            </a:r>
            <a:r>
              <a:rPr altLang="si-LK" sz="3600" lang="en-US"/>
              <a:t> </a:t>
            </a:r>
            <a:r>
              <a:rPr altLang="si-LK" sz="3600" lang="si-LK"/>
              <a:t>ඒ</a:t>
            </a:r>
            <a:r>
              <a:rPr altLang="si-LK" sz="3600" lang="si-LK"/>
              <a:t>ව</a:t>
            </a:r>
            <a:r>
              <a:rPr altLang="si-LK" sz="3600" lang="si-LK"/>
              <a:t>ා</a:t>
            </a:r>
            <a:r>
              <a:rPr altLang="si-LK" sz="3600" lang="en-US"/>
              <a:t> </a:t>
            </a:r>
            <a:r>
              <a:rPr altLang="si-LK" sz="3600" lang="si-LK"/>
              <a:t>ප්‍රගුණ </a:t>
            </a:r>
            <a:r>
              <a:rPr altLang="si-LK" sz="3600" lang="si-LK"/>
              <a:t>කිරීම </a:t>
            </a:r>
            <a:r>
              <a:rPr altLang="si-LK" sz="3600" lang="si-LK"/>
              <a:t>අත්‍යවශ්‍ය </a:t>
            </a:r>
            <a:r>
              <a:rPr altLang="si-LK" sz="3600" lang="si-LK"/>
              <a:t>ව</a:t>
            </a:r>
            <a:r>
              <a:rPr altLang="si-LK" sz="3600" lang="si-LK"/>
              <a:t>ේ</a:t>
            </a:r>
            <a:r>
              <a:rPr altLang="si-LK" sz="3600" lang="en-US"/>
              <a:t>.</a:t>
            </a:r>
            <a:endParaRPr sz="3600" lang="en-GB">
              <a:solidFill>
                <a:srgbClr val="00000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370836" y="5351848"/>
            <a:ext cx="720000" cy="720000"/>
          </a:xfrm>
          <a:prstGeom prst="rect"/>
        </p:spPr>
      </p:pic>
      <p:sp>
        <p:nvSpPr>
          <p:cNvPr id="1048591" name=""/>
          <p:cNvSpPr txBox="1"/>
          <p:nvPr/>
        </p:nvSpPr>
        <p:spPr>
          <a:xfrm>
            <a:off x="4978003" y="8010914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62124" y="4090648"/>
            <a:ext cx="10668712" cy="1158239"/>
          </a:xfrm>
          <a:prstGeom prst="rect"/>
        </p:spPr>
        <p:txBody>
          <a:bodyPr rtlCol="0" wrap="square">
            <a:spAutoFit/>
          </a:bodyPr>
          <a:p>
            <a:pPr indent="-571500" marL="571500">
              <a:buFont typeface="Wingdings" charset="2"/>
              <a:buChar char="n"/>
            </a:pPr>
            <a:r>
              <a:rPr altLang="si-LK" sz="3600" lang="en-US">
                <a:solidFill>
                  <a:srgbClr val="000000"/>
                </a:solidFill>
              </a:rPr>
              <a:t>ගැටුමක්</a:t>
            </a:r>
            <a:r>
              <a:rPr altLang="si-LK" sz="3600" lang="en-US">
                <a:solidFill>
                  <a:srgbClr val="000000"/>
                </a:solidFill>
              </a:rPr>
              <a:t> සහිතව</a:t>
            </a:r>
            <a:r>
              <a:rPr altLang="si-LK" sz="3600" lang="en-US">
                <a:solidFill>
                  <a:srgbClr val="000000"/>
                </a:solidFill>
              </a:rPr>
              <a:t> නිර්මාණශීලී</a:t>
            </a:r>
            <a:r>
              <a:rPr altLang="si-LK" sz="3600" lang="en-US">
                <a:solidFill>
                  <a:srgbClr val="000000"/>
                </a:solidFill>
              </a:rPr>
              <a:t> ඉදිරිපත්</a:t>
            </a:r>
            <a:r>
              <a:rPr altLang="si-LK" sz="3600" lang="en-US">
                <a:solidFill>
                  <a:srgbClr val="000000"/>
                </a:solidFill>
              </a:rPr>
              <a:t> කිරීම</a:t>
            </a:r>
            <a:r>
              <a:rPr altLang="si-LK"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අ</a:t>
            </a:r>
            <a:r>
              <a:rPr altLang="si-LK" sz="3600" lang="si-LK">
                <a:solidFill>
                  <a:srgbClr val="000000"/>
                </a:solidFill>
              </a:rPr>
              <a:t>න්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ර්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en-US">
                <a:solidFill>
                  <a:srgbClr val="000000"/>
                </a:solidFill>
              </a:rPr>
              <a:t>යුතුයි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95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0730836" y="4361247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32740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75307" fill="hold" id="10"/>
                                        <p:tgtEl>
                                          <p:spTgt spid="209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9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ctrTitle"/>
          </p:nvPr>
        </p:nvSpPr>
        <p:spPr>
          <a:xfrm>
            <a:off x="781985" y="-1474500"/>
            <a:ext cx="10363200" cy="2579935"/>
          </a:xfrm>
        </p:spPr>
        <p:txBody>
          <a:bodyPr/>
          <a:p>
            <a:r>
              <a:rPr b="1" sz="4000" lang="si-LK"/>
              <a:t>අභිරූපණ </a:t>
            </a:r>
            <a:r>
              <a:rPr b="1" sz="4000" lang="si-LK"/>
              <a:t>ශිල්ප</a:t>
            </a:r>
            <a:r>
              <a:rPr altLang="si-LK" b="1" sz="4000" lang="en-US"/>
              <a:t> ක්‍රම</a:t>
            </a:r>
            <a:endParaRPr sz="4000" lang="en-GB"/>
          </a:p>
        </p:txBody>
      </p:sp>
      <p:sp>
        <p:nvSpPr>
          <p:cNvPr id="1048596" name=""/>
          <p:cNvSpPr>
            <a:spLocks noGrp="1"/>
          </p:cNvSpPr>
          <p:nvPr>
            <p:ph type="subTitle" idx="1"/>
          </p:nvPr>
        </p:nvSpPr>
        <p:spPr>
          <a:xfrm>
            <a:off x="81104" y="1953593"/>
            <a:ext cx="5256368" cy="788818"/>
          </a:xfrm>
        </p:spPr>
        <p:txBody>
          <a:bodyPr/>
          <a:p>
            <a:r>
              <a:rPr sz="3600" lang="si-LK"/>
              <a:t>අභ්‍යන්තර</a:t>
            </a:r>
            <a:r>
              <a:rPr altLang="si-LK" sz="3600" lang="en-US"/>
              <a:t> ශිල්ප</a:t>
            </a:r>
            <a:r>
              <a:rPr altLang="si-LK" sz="3600" lang="en-US"/>
              <a:t> ක්‍රම</a:t>
            </a:r>
            <a:r>
              <a:rPr altLang="si-LK" sz="3600" lang="en-US"/>
              <a:t> </a:t>
            </a:r>
            <a:endParaRPr sz="3600" lang="en-GB"/>
          </a:p>
        </p:txBody>
      </p:sp>
      <p:sp>
        <p:nvSpPr>
          <p:cNvPr id="1048597" name=""/>
          <p:cNvSpPr txBox="1"/>
          <p:nvPr/>
        </p:nvSpPr>
        <p:spPr>
          <a:xfrm>
            <a:off x="6096000" y="1788358"/>
            <a:ext cx="5049185" cy="624840"/>
          </a:xfrm>
          <a:prstGeom prst="rect"/>
        </p:spPr>
        <p:txBody>
          <a:bodyPr rtlCol="0" wrap="square">
            <a:spAutoFit/>
          </a:bodyPr>
          <a:p>
            <a:r>
              <a:rPr sz="3600" lang="si-LK">
                <a:solidFill>
                  <a:srgbClr val="000000"/>
                </a:solidFill>
              </a:rPr>
              <a:t>බාහිර</a:t>
            </a:r>
            <a:r>
              <a:rPr altLang="si-LK" sz="3600" lang="en-US">
                <a:solidFill>
                  <a:srgbClr val="000000"/>
                </a:solidFill>
              </a:rPr>
              <a:t> ශිල්ප</a:t>
            </a:r>
            <a:r>
              <a:rPr altLang="si-LK" sz="3600" lang="en-US">
                <a:solidFill>
                  <a:srgbClr val="000000"/>
                </a:solidFill>
              </a:rPr>
              <a:t> ක්‍රම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endParaRPr sz="3600" lang="en-GB">
              <a:solidFill>
                <a:srgbClr val="000000"/>
              </a:solidFill>
            </a:endParaRPr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V="0">
            <a:off x="6336225" y="1126602"/>
            <a:ext cx="744774" cy="661756"/>
          </a:xfrm>
          <a:prstGeom prst="straightConnector1"/>
          <a:ln w="63500">
            <a:solidFill>
              <a:srgbClr val="D04617"/>
            </a:solidFill>
            <a:tailEnd type="triangle" w="lg" len="lg"/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 flipH="1">
            <a:off x="4213183" y="1211572"/>
            <a:ext cx="1032489" cy="503420"/>
          </a:xfrm>
          <a:prstGeom prst="straightConnector1"/>
          <a:ln w="63500">
            <a:solidFill>
              <a:srgbClr val="D04617"/>
            </a:solidFill>
            <a:tailEnd type="triangle" w="lg" len="lg"/>
          </a:ln>
        </p:spPr>
      </p:cxnSp>
      <p:sp>
        <p:nvSpPr>
          <p:cNvPr id="1048598" name=""/>
          <p:cNvSpPr>
            <a:spLocks noGrp="1"/>
          </p:cNvSpPr>
          <p:nvPr>
            <p:ph type="ctrTitle"/>
          </p:nvPr>
        </p:nvSpPr>
        <p:spPr>
          <a:xfrm rot="21598854">
            <a:off x="264280" y="3160074"/>
            <a:ext cx="11663442" cy="1540900"/>
          </a:xfrm>
          <a:prstGeom prst="rect"/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b="1" sz="3600" lang="si-LK"/>
              <a:t>අභ්‍යන්තර</a:t>
            </a:r>
            <a:r>
              <a:rPr altLang="si-LK" b="1" sz="3600" lang="en-US"/>
              <a:t> ශිල්ප</a:t>
            </a:r>
            <a:r>
              <a:rPr altLang="si-LK" b="1" sz="3600" lang="en-US"/>
              <a:t> ක්‍රම යනු</a:t>
            </a:r>
            <a:r>
              <a:rPr altLang="si-LK" b="1" sz="3600" lang="en-US"/>
              <a:t> </a:t>
            </a:r>
            <a:r>
              <a:rPr altLang="si-LK" b="1" sz="3600" lang="en-US"/>
              <a:t>,</a:t>
            </a:r>
            <a:r>
              <a:rPr altLang="si-LK" b="0" sz="3600" lang="si-LK"/>
              <a:t>අභිරූපණ </a:t>
            </a:r>
            <a:r>
              <a:rPr altLang="si-LK" b="0" sz="3600" lang="si-LK"/>
              <a:t>රංගයට</a:t>
            </a:r>
            <a:r>
              <a:rPr altLang="si-LK" b="0" sz="3600" lang="en-US"/>
              <a:t> අදාල</a:t>
            </a:r>
            <a:r>
              <a:rPr altLang="si-LK" b="0" sz="3600" lang="en-US"/>
              <a:t> කරගත්</a:t>
            </a:r>
            <a:r>
              <a:rPr altLang="si-LK" b="0" sz="3600" lang="en-US"/>
              <a:t> සිද්ධියේ</a:t>
            </a:r>
            <a:r>
              <a:rPr altLang="si-LK" b="0" sz="3600" lang="en-US"/>
              <a:t> අවස්ථාවන්</a:t>
            </a:r>
            <a:r>
              <a:rPr altLang="si-LK" b="0" sz="3600" lang="en-US"/>
              <a:t> පිළිබඳව</a:t>
            </a:r>
            <a:r>
              <a:rPr altLang="si-LK" b="0" sz="3600" lang="en-US"/>
              <a:t> ඉතා</a:t>
            </a:r>
            <a:r>
              <a:rPr altLang="si-LK" b="0" sz="3600" lang="en-US"/>
              <a:t> සියුම්</a:t>
            </a:r>
            <a:r>
              <a:rPr altLang="si-LK" b="0" sz="3600" lang="en-US"/>
              <a:t> මනසින්</a:t>
            </a:r>
            <a:r>
              <a:rPr altLang="si-LK" b="0" sz="3600" lang="en-US"/>
              <a:t> මෙනෙහි</a:t>
            </a:r>
            <a:r>
              <a:rPr altLang="si-LK" b="0" sz="3600" lang="en-US"/>
              <a:t> කිරීමයි</a:t>
            </a:r>
            <a:r>
              <a:rPr altLang="si-LK" b="0" sz="3600" lang="en-US"/>
              <a:t>.</a:t>
            </a:r>
            <a:endParaRPr sz="3600" lang="en-GB"/>
          </a:p>
        </p:txBody>
      </p:sp>
      <p:sp>
        <p:nvSpPr>
          <p:cNvPr id="1048599" name=""/>
          <p:cNvSpPr>
            <a:spLocks noGrp="1"/>
          </p:cNvSpPr>
          <p:nvPr>
            <p:ph type="subTitle" idx="1"/>
          </p:nvPr>
        </p:nvSpPr>
        <p:spPr>
          <a:xfrm>
            <a:off x="264022" y="5118635"/>
            <a:ext cx="11079739" cy="127571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ctr" defTabSz="914400" indent="0" marL="0">
              <a:lnSpc>
                <a:spcPct val="90000"/>
              </a:lnSpc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indent="0" marL="457200">
              <a:lnSpc>
                <a:spcPct val="90000"/>
              </a:lnSpc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indent="0" marL="914400">
              <a:lnSpc>
                <a:spcPct val="9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indent="0" marL="1371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indent="0" marL="18288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indent="0" marL="22860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indent="0" marL="27432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indent="0" marL="3200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indent="0" marL="3657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b="1" sz="3600" lang="si-LK"/>
              <a:t>බාහිර</a:t>
            </a:r>
            <a:r>
              <a:rPr altLang="si-LK" b="1" sz="3600" lang="en-US"/>
              <a:t> ශිල්ප</a:t>
            </a:r>
            <a:r>
              <a:rPr altLang="si-LK" b="1" sz="3600" lang="en-US"/>
              <a:t> ක්‍රම</a:t>
            </a:r>
            <a:r>
              <a:rPr altLang="si-LK" b="1" sz="3600" lang="en-US"/>
              <a:t> </a:t>
            </a:r>
            <a:r>
              <a:rPr altLang="si-LK" b="1" sz="3600" lang="si-LK"/>
              <a:t>ය</a:t>
            </a:r>
            <a:r>
              <a:rPr altLang="si-LK" b="1" sz="3600" lang="si-LK"/>
              <a:t>න</a:t>
            </a:r>
            <a:r>
              <a:rPr altLang="si-LK" b="1" sz="3600" lang="si-LK"/>
              <a:t>ු</a:t>
            </a:r>
            <a:r>
              <a:rPr altLang="si-LK" b="1" sz="3600" lang="en-US"/>
              <a:t>,</a:t>
            </a:r>
            <a:r>
              <a:rPr altLang="si-LK" b="0" sz="3600" lang="si-LK"/>
              <a:t>මනසින්</a:t>
            </a:r>
            <a:r>
              <a:rPr altLang="si-LK" b="0" sz="3600" lang="en-US"/>
              <a:t> නිර්මාණය</a:t>
            </a:r>
            <a:r>
              <a:rPr altLang="si-LK" b="0" sz="3600" lang="en-US"/>
              <a:t> කරගත්</a:t>
            </a:r>
            <a:r>
              <a:rPr altLang="si-LK" b="0" sz="3600" lang="en-US"/>
              <a:t> සිද්ධිය</a:t>
            </a:r>
            <a:r>
              <a:rPr altLang="si-LK" b="0" sz="3600" lang="en-US"/>
              <a:t> සිරුර</a:t>
            </a:r>
            <a:r>
              <a:rPr altLang="si-LK" b="0" sz="3600" lang="en-US"/>
              <a:t> උපයෝගී</a:t>
            </a:r>
            <a:r>
              <a:rPr altLang="si-LK" b="0" sz="3600" lang="en-US"/>
              <a:t> කරගෙන</a:t>
            </a:r>
            <a:r>
              <a:rPr altLang="si-LK" b="0" sz="3600" lang="en-US"/>
              <a:t> ඉදිරිපත්</a:t>
            </a:r>
            <a:r>
              <a:rPr altLang="si-LK" b="0" sz="3600" lang="en-US"/>
              <a:t> කිරීමයි</a:t>
            </a:r>
            <a:r>
              <a:rPr altLang="si-LK" b="0" sz="3600" lang="en-US"/>
              <a:t> </a:t>
            </a:r>
            <a:r>
              <a:rPr altLang="si-LK" b="0" sz="3600" lang="en-US"/>
              <a:t>.</a:t>
            </a:r>
            <a:endParaRPr sz="3600" lang="en-GB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983761" y="5447848"/>
            <a:ext cx="720000" cy="720000"/>
          </a:xfrm>
          <a:prstGeom prst="rect"/>
        </p:spPr>
      </p:pic>
      <p:pic>
        <p:nvPicPr>
          <p:cNvPr id="2097196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343761" y="5807848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20672" fill="hold" id="6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85504" fill="hold" id="10"/>
                                        <p:tgtEl>
                                          <p:spTgt spid="2097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9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 txBox="1"/>
          <p:nvPr/>
        </p:nvSpPr>
        <p:spPr>
          <a:xfrm>
            <a:off x="436118" y="2041916"/>
            <a:ext cx="12196718" cy="4892040"/>
          </a:xfrm>
          <a:prstGeom prst="rect"/>
        </p:spPr>
        <p:txBody>
          <a:bodyPr rtlCol="0" wrap="square">
            <a:spAutoFit/>
          </a:bodyPr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sz="3600" lang="si-LK">
                <a:solidFill>
                  <a:srgbClr val="000000"/>
                </a:solidFill>
              </a:rPr>
              <a:t>ප</a:t>
            </a:r>
            <a:r>
              <a:rPr sz="3600" lang="si-LK">
                <a:solidFill>
                  <a:srgbClr val="000000"/>
                </a:solidFill>
              </a:rPr>
              <a:t>ඩ</a:t>
            </a:r>
            <a:r>
              <a:rPr sz="3600" lang="si-LK">
                <a:solidFill>
                  <a:srgbClr val="000000"/>
                </a:solidFill>
              </a:rPr>
              <a:t>ි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පේළියක් 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හ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බ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ආකාරය </a:t>
            </a:r>
            <a:r>
              <a:rPr sz="3600" lang="en-GB">
                <a:solidFill>
                  <a:srgbClr val="000000"/>
                </a:solidFill>
              </a:rPr>
              <a:t> 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sz="3600" lang="si-LK">
                <a:solidFill>
                  <a:srgbClr val="000000"/>
                </a:solidFill>
              </a:rPr>
              <a:t>ඉ</a:t>
            </a:r>
            <a:r>
              <a:rPr sz="3600" lang="si-LK">
                <a:solidFill>
                  <a:srgbClr val="000000"/>
                </a:solidFill>
              </a:rPr>
              <a:t>න</a:t>
            </a:r>
            <a:r>
              <a:rPr sz="3600" lang="si-LK">
                <a:solidFill>
                  <a:srgbClr val="000000"/>
                </a:solidFill>
              </a:rPr>
              <a:t>ි</a:t>
            </a:r>
            <a:r>
              <a:rPr sz="3600" lang="si-LK">
                <a:solidFill>
                  <a:srgbClr val="000000"/>
                </a:solidFill>
              </a:rPr>
              <a:t>ම</a:t>
            </a:r>
            <a:r>
              <a:rPr sz="3600" lang="si-LK">
                <a:solidFill>
                  <a:srgbClr val="000000"/>
                </a:solidFill>
              </a:rPr>
              <a:t>ග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ආකාරය </a:t>
            </a:r>
            <a:r>
              <a:rPr altLang="si-LK" sz="3600" lang="si-LK">
                <a:solidFill>
                  <a:srgbClr val="000000"/>
                </a:solidFill>
              </a:rPr>
              <a:t>හ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බ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ආකාරය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ඹ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ආධාරයෙන් </a:t>
            </a:r>
            <a:r>
              <a:rPr altLang="si-LK" sz="3600" lang="si-LK">
                <a:solidFill>
                  <a:srgbClr val="000000"/>
                </a:solidFill>
              </a:rPr>
              <a:t>උ</a:t>
            </a:r>
            <a:r>
              <a:rPr altLang="si-LK" sz="3600" lang="si-LK">
                <a:solidFill>
                  <a:srgbClr val="000000"/>
                </a:solidFill>
              </a:rPr>
              <a:t>ඩ</a:t>
            </a:r>
            <a:r>
              <a:rPr altLang="si-LK" sz="3600" lang="si-LK">
                <a:solidFill>
                  <a:srgbClr val="000000"/>
                </a:solidFill>
              </a:rPr>
              <a:t>ට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ී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හ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හ</a:t>
            </a:r>
            <a:r>
              <a:rPr altLang="si-LK" sz="3600" lang="si-LK">
                <a:solidFill>
                  <a:srgbClr val="000000"/>
                </a:solidFill>
              </a:rPr>
              <a:t>ල</a:t>
            </a:r>
            <a:r>
              <a:rPr altLang="si-LK" sz="3600" lang="si-LK">
                <a:solidFill>
                  <a:srgbClr val="000000"/>
                </a:solidFill>
              </a:rPr>
              <a:t>ට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බ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ී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si-LK">
                <a:solidFill>
                  <a:srgbClr val="000000"/>
                </a:solidFill>
              </a:rPr>
              <a:t>ස්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ත්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ට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si-LK">
                <a:solidFill>
                  <a:srgbClr val="000000"/>
                </a:solidFill>
              </a:rPr>
              <a:t>ෙ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අ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ඹ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ඇ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si-LK">
                <a:solidFill>
                  <a:srgbClr val="000000"/>
                </a:solidFill>
              </a:rPr>
              <a:t>ී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si-LK">
                <a:solidFill>
                  <a:srgbClr val="000000"/>
                </a:solidFill>
              </a:rPr>
              <a:t>ී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දැමීම 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අශ්ව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ක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si-LK">
                <a:solidFill>
                  <a:srgbClr val="000000"/>
                </a:solidFill>
              </a:rPr>
              <a:t>ව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ෙ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ය</a:t>
            </a:r>
            <a:r>
              <a:rPr altLang="si-LK" sz="3600" lang="si-LK">
                <a:solidFill>
                  <a:srgbClr val="000000"/>
                </a:solidFill>
              </a:rPr>
              <a:t>ා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r>
              <a:rPr altLang="si-LK" sz="3600" lang="si-LK">
                <a:solidFill>
                  <a:srgbClr val="000000"/>
                </a:solidFill>
              </a:rPr>
              <a:t> </a:t>
            </a:r>
            <a:r>
              <a:rPr sz="3600" lang="en-GB">
                <a:solidFill>
                  <a:srgbClr val="000000"/>
                </a:solidFill>
              </a:rPr>
              <a:t> 
   </a:t>
            </a:r>
            <a:endParaRPr sz="3600" lang="en-GB">
              <a:solidFill>
                <a:srgbClr val="000000"/>
              </a:solidFill>
            </a:endParaRPr>
          </a:p>
        </p:txBody>
      </p:sp>
      <p:sp>
        <p:nvSpPr>
          <p:cNvPr id="1048603" name=""/>
          <p:cNvSpPr txBox="1"/>
          <p:nvPr/>
        </p:nvSpPr>
        <p:spPr>
          <a:xfrm>
            <a:off x="5064474" y="886157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04" name=""/>
          <p:cNvSpPr>
            <a:spLocks noGrp="1"/>
          </p:cNvSpPr>
          <p:nvPr>
            <p:ph type="subTitle" idx="1"/>
          </p:nvPr>
        </p:nvSpPr>
        <p:spPr>
          <a:xfrm>
            <a:off x="2531375" y="7349480"/>
            <a:ext cx="3169698" cy="3534725"/>
          </a:xfrm>
          <a:prstGeom prst="rect"/>
        </p:spPr>
        <p:txBody>
          <a:bodyPr anchor="t" bIns="45720" lIns="91440" rIns="91440" rtlCol="0" tIns="45720" vert="horz">
            <a:normAutofit/>
          </a:bodyPr>
          <a:lstStyle>
            <a:lvl1pPr algn="ctr" defTabSz="914400" indent="0" marL="0">
              <a:lnSpc>
                <a:spcPct val="90000"/>
              </a:lnSpc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indent="0" marL="457200">
              <a:lnSpc>
                <a:spcPct val="90000"/>
              </a:lnSpc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indent="0" marL="914400">
              <a:lnSpc>
                <a:spcPct val="9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indent="0" marL="1371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indent="0" marL="18288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indent="0" marL="22860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indent="0" marL="27432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indent="0" marL="3200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indent="0" marL="3657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buFont typeface="Arial"/>
              <a:buChar char="•"/>
            </a:pPr>
            <a:r>
              <a:rPr b="1" sz="2500" lang="si-LK"/>
              <a:t>සැකසුම</a:t>
            </a:r>
            <a:r>
              <a:rPr altLang="si-LK" b="1" sz="2500" lang="en-US"/>
              <a:t> </a:t>
            </a:r>
            <a:r>
              <a:rPr altLang="si-LK" b="1" sz="2500" lang="en-US"/>
              <a:t>-</a:t>
            </a:r>
            <a:r>
              <a:rPr altLang="si-LK" b="1" sz="2500" lang="en-US"/>
              <a:t> </a:t>
            </a:r>
            <a:r>
              <a:rPr altLang="si-LK" b="1" sz="2500" lang="si-LK"/>
              <a:t>එන් බී ආර් සී</a:t>
            </a:r>
            <a:r>
              <a:rPr altLang="si-LK" b="1" sz="2500" lang="en-US"/>
              <a:t> මණිමේකලා</a:t>
            </a:r>
            <a:endParaRPr lang="en-GB"/>
          </a:p>
          <a:p>
            <a:pPr algn="l" indent="-342900" marL="342900">
              <a:buFont typeface="Arial"/>
              <a:buChar char="•"/>
            </a:pPr>
            <a:r>
              <a:rPr altLang="si-LK" b="1" sz="2500" lang="si-LK"/>
              <a:t>ක</a:t>
            </a:r>
            <a:r>
              <a:rPr altLang="si-LK" b="1" sz="2500" lang="si-LK"/>
              <a:t>ෑ</a:t>
            </a:r>
            <a:r>
              <a:rPr altLang="si-LK" b="1" sz="2500" lang="en-US"/>
              <a:t>/</a:t>
            </a:r>
            <a:r>
              <a:rPr altLang="si-LK" b="1" sz="2500" lang="si-LK"/>
              <a:t>පින්දෙණිය ජාතික</a:t>
            </a:r>
            <a:r>
              <a:rPr altLang="si-LK" b="1" sz="2500" lang="en-US"/>
              <a:t> පාසල</a:t>
            </a:r>
            <a:r>
              <a:rPr altLang="si-LK" b="1" sz="2500" lang="en-US"/>
              <a:t>.</a:t>
            </a:r>
            <a:r>
              <a:rPr altLang="si-LK" b="1" sz="2500" lang="en-US"/>
              <a:t> </a:t>
            </a:r>
            <a:endParaRPr lang="en-GB"/>
          </a:p>
        </p:txBody>
      </p:sp>
      <p:sp>
        <p:nvSpPr>
          <p:cNvPr id="1048605" name=""/>
          <p:cNvSpPr txBox="1"/>
          <p:nvPr/>
        </p:nvSpPr>
        <p:spPr>
          <a:xfrm>
            <a:off x="-331650" y="-396240"/>
            <a:ext cx="12665392" cy="3291840"/>
          </a:xfrm>
          <a:prstGeom prst="rect"/>
        </p:spPr>
        <p:txBody>
          <a:bodyPr rtlCol="0" wrap="square">
            <a:spAutoFit/>
          </a:bodyPr>
          <a:p>
            <a:pPr indent="-457200" marL="457200">
              <a:lnSpc>
                <a:spcPct val="100000"/>
              </a:lnSpc>
              <a:buFont typeface="Wingdings" charset="2"/>
              <a:buChar char="n"/>
            </a:pPr>
            <a:r>
              <a:rPr sz="3600" lang="en-GB">
                <a:solidFill>
                  <a:srgbClr val="000000"/>
                </a:solidFill>
              </a:rPr>
              <a:t>
එමෙන්ම අභිරූප</a:t>
            </a:r>
            <a:r>
              <a:rPr sz="3600" lang="si-LK">
                <a:solidFill>
                  <a:srgbClr val="000000"/>
                </a:solidFill>
              </a:rPr>
              <a:t>ණ</a:t>
            </a:r>
            <a:r>
              <a:rPr sz="3600" lang="en-GB">
                <a:solidFill>
                  <a:srgbClr val="000000"/>
                </a:solidFill>
              </a:rPr>
              <a:t> රංගය තුළ අප පුහුණු කළ යුතු තාක්ෂණික ක්‍රමයට අනුගත වූ අවස්ථා කිහිපයක් යොදා ගනී</a:t>
            </a:r>
            <a:r>
              <a:rPr altLang="si-LK" sz="3600" lang="en-US">
                <a:solidFill>
                  <a:srgbClr val="000000"/>
                </a:solidFill>
              </a:rPr>
              <a:t>.</a:t>
            </a:r>
            <a:r>
              <a:rPr sz="3600" lang="en-GB">
                <a:solidFill>
                  <a:srgbClr val="000000"/>
                </a:solidFill>
              </a:rPr>
              <a:t> ඒවා ලෝකයේ අනෙකුත් රටවල පවා ඒ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ආ</a:t>
            </a:r>
            <a:r>
              <a:rPr sz="3600" lang="en-GB">
                <a:solidFill>
                  <a:srgbClr val="000000"/>
                </a:solidFill>
              </a:rPr>
              <a:t>කාරයටම තාත්විකත්වය රඳවා ගනිමින් ප්‍රේක්ෂකයා ඉදිරියේ මායාවත් සමග අපූර්වත්වයක් </a:t>
            </a:r>
            <a:r>
              <a:rPr sz="3600" lang="si-LK">
                <a:solidFill>
                  <a:srgbClr val="000000"/>
                </a:solidFill>
              </a:rPr>
              <a:t>එ</a:t>
            </a:r>
            <a:r>
              <a:rPr sz="3600" lang="si-LK">
                <a:solidFill>
                  <a:srgbClr val="000000"/>
                </a:solidFill>
              </a:rPr>
              <a:t>ක්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sz="3600" lang="en-GB">
                <a:solidFill>
                  <a:srgbClr val="000000"/>
                </a:solidFill>
              </a:rPr>
              <a:t>කිරීමට සමත් වෙයි .</a:t>
            </a:r>
            <a:endParaRPr sz="3600" lang="en-GB">
              <a:solidFill>
                <a:srgbClr val="000000"/>
              </a:solidFill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825701" y="5662009"/>
            <a:ext cx="720000" cy="720000"/>
          </a:xfrm>
          <a:prstGeom prst="rect"/>
        </p:spPr>
      </p:pic>
      <p:pic>
        <p:nvPicPr>
          <p:cNvPr id="2097197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9786982" y="6022009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49680" fill="hold" id="6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46955" fill="hold" id="10"/>
                                        <p:tgtEl>
                                          <p:spTgt spid="2097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 txBox="1"/>
          <p:nvPr/>
        </p:nvSpPr>
        <p:spPr>
          <a:xfrm>
            <a:off x="442509" y="1503949"/>
            <a:ext cx="10371784" cy="6492240"/>
          </a:xfrm>
          <a:prstGeom prst="rect"/>
        </p:spPr>
        <p:txBody>
          <a:bodyPr rtlCol="0" vert="horz" wrap="square">
            <a:spAutoFit/>
          </a:bodyPr>
          <a:p>
            <a:pPr indent="0" marL="0">
              <a:lnSpc>
                <a:spcPct val="150000"/>
              </a:lnSpc>
              <a:buNone/>
            </a:pP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50000"/>
              </a:lnSpc>
              <a:buFont typeface="Wingdings" charset="2"/>
              <a:buChar char="n"/>
            </a:pPr>
            <a:r>
              <a:rPr sz="3600" lang="si-LK">
                <a:solidFill>
                  <a:srgbClr val="000000"/>
                </a:solidFill>
              </a:rPr>
              <a:t>ස</a:t>
            </a:r>
            <a:r>
              <a:rPr sz="3600" lang="si-LK">
                <a:solidFill>
                  <a:srgbClr val="000000"/>
                </a:solidFill>
              </a:rPr>
              <a:t>ැ</a:t>
            </a:r>
            <a:r>
              <a:rPr sz="3600" lang="si-LK">
                <a:solidFill>
                  <a:srgbClr val="000000"/>
                </a:solidFill>
              </a:rPr>
              <a:t>හ</a:t>
            </a:r>
            <a:r>
              <a:rPr sz="3600" lang="si-LK">
                <a:solidFill>
                  <a:srgbClr val="000000"/>
                </a:solidFill>
              </a:rPr>
              <a:t>ැ</a:t>
            </a:r>
            <a:r>
              <a:rPr sz="3600" lang="si-LK">
                <a:solidFill>
                  <a:srgbClr val="000000"/>
                </a:solidFill>
              </a:rPr>
              <a:t>ල්</a:t>
            </a:r>
            <a:r>
              <a:rPr sz="3600" lang="si-LK">
                <a:solidFill>
                  <a:srgbClr val="000000"/>
                </a:solidFill>
              </a:rPr>
              <a:t>ල</a:t>
            </a:r>
            <a:r>
              <a:rPr sz="3600" lang="si-LK">
                <a:solidFill>
                  <a:srgbClr val="000000"/>
                </a:solidFill>
              </a:rPr>
              <a:t>ු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ඉ</a:t>
            </a:r>
            <a:r>
              <a:rPr altLang="si-LK" sz="3600" lang="si-LK">
                <a:solidFill>
                  <a:srgbClr val="000000"/>
                </a:solidFill>
              </a:rPr>
              <a:t>ද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si-LK">
                <a:solidFill>
                  <a:srgbClr val="000000"/>
                </a:solidFill>
              </a:rPr>
              <a:t>ර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5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ැ</a:t>
            </a:r>
            <a:r>
              <a:rPr altLang="si-LK" sz="3600" lang="si-LK">
                <a:solidFill>
                  <a:srgbClr val="000000"/>
                </a:solidFill>
              </a:rPr>
              <a:t>ත</a:t>
            </a:r>
            <a:r>
              <a:rPr altLang="si-LK" sz="3600" lang="si-LK">
                <a:solidFill>
                  <a:srgbClr val="000000"/>
                </a:solidFill>
              </a:rPr>
              <a:t>ි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ග</a:t>
            </a:r>
            <a:r>
              <a:rPr altLang="si-LK" sz="3600" lang="si-LK">
                <a:solidFill>
                  <a:srgbClr val="000000"/>
                </a:solidFill>
              </a:rPr>
              <a:t>ම</a:t>
            </a:r>
            <a:r>
              <a:rPr altLang="si-LK" sz="3600" lang="si-LK">
                <a:solidFill>
                  <a:srgbClr val="000000"/>
                </a:solidFill>
              </a:rPr>
              <a:t>න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5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දුෂ්කර </a:t>
            </a:r>
            <a:r>
              <a:rPr altLang="si-LK" sz="3600" lang="si-LK">
                <a:solidFill>
                  <a:srgbClr val="000000"/>
                </a:solidFill>
              </a:rPr>
              <a:t>ගමන 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50000"/>
              </a:lnSpc>
              <a:buFont typeface="Wingdings" charset="2"/>
              <a:buChar char="n"/>
            </a:pPr>
            <a:r>
              <a:rPr altLang="si-LK" sz="3600" lang="si-LK">
                <a:solidFill>
                  <a:srgbClr val="000000"/>
                </a:solidFill>
              </a:rPr>
              <a:t>ආ</a:t>
            </a:r>
            <a:r>
              <a:rPr altLang="si-LK" sz="3600" lang="si-LK">
                <a:solidFill>
                  <a:srgbClr val="000000"/>
                </a:solidFill>
              </a:rPr>
              <a:t>ප</a:t>
            </a:r>
            <a:r>
              <a:rPr altLang="si-LK" sz="3600" lang="si-LK">
                <a:solidFill>
                  <a:srgbClr val="000000"/>
                </a:solidFill>
              </a:rPr>
              <a:t>ස</a:t>
            </a:r>
            <a:r>
              <a:rPr altLang="si-LK" sz="3600" lang="si-LK">
                <a:solidFill>
                  <a:srgbClr val="000000"/>
                </a:solidFill>
              </a:rPr>
              <a:t>ු</a:t>
            </a:r>
            <a:r>
              <a:rPr altLang="si-LK" sz="3600" lang="en-US">
                <a:solidFill>
                  <a:srgbClr val="000000"/>
                </a:solidFill>
              </a:rPr>
              <a:t> </a:t>
            </a:r>
            <a:r>
              <a:rPr altLang="si-LK" sz="3600" lang="si-LK">
                <a:solidFill>
                  <a:srgbClr val="000000"/>
                </a:solidFill>
              </a:rPr>
              <a:t>ගමන </a:t>
            </a:r>
            <a:endParaRPr sz="3600" lang="en-GB">
              <a:solidFill>
                <a:srgbClr val="000000"/>
              </a:solidFill>
            </a:endParaRPr>
          </a:p>
          <a:p>
            <a:pPr indent="-457200" marL="457200">
              <a:lnSpc>
                <a:spcPct val="150000"/>
              </a:lnSpc>
              <a:buFont typeface="Wingdings" charset="2"/>
              <a:buChar char="n"/>
            </a:pPr>
            <a:r>
              <a:rPr sz="3600" lang="en-GB">
                <a:solidFill>
                  <a:srgbClr val="000000"/>
                </a:solidFill>
              </a:rPr>
              <a:t>
</a:t>
            </a:r>
            <a:r>
              <a:rPr sz="3600" lang="en-GB">
                <a:solidFill>
                  <a:srgbClr val="000000"/>
                </a:solidFill>
              </a:rPr>
              <a:t/>
            </a:r>
            <a:endParaRPr sz="3600" lang="en-GB">
              <a:solidFill>
                <a:srgbClr val="000000"/>
              </a:solidFill>
            </a:endParaRPr>
          </a:p>
        </p:txBody>
      </p:sp>
      <p:sp>
        <p:nvSpPr>
          <p:cNvPr id="1048607" name=""/>
          <p:cNvSpPr txBox="1"/>
          <p:nvPr/>
        </p:nvSpPr>
        <p:spPr>
          <a:xfrm rot="21600000">
            <a:off x="442510" y="714398"/>
            <a:ext cx="9966322" cy="1158238"/>
          </a:xfrm>
          <a:prstGeom prst="rect"/>
        </p:spPr>
        <p:txBody>
          <a:bodyPr rtlCol="0" wrap="square">
            <a:spAutoFit/>
          </a:bodyPr>
          <a:p>
            <a:pPr indent="0" marL="0">
              <a:buNone/>
            </a:pPr>
            <a:r>
              <a:rPr altLang="si-LK" b="1" sz="3600" lang="si-LK">
                <a:solidFill>
                  <a:srgbClr val="000000"/>
                </a:solidFill>
              </a:rPr>
              <a:t>අභිරූපණ </a:t>
            </a:r>
            <a:r>
              <a:rPr altLang="si-LK" b="1" sz="3600" lang="si-LK">
                <a:solidFill>
                  <a:srgbClr val="000000"/>
                </a:solidFill>
              </a:rPr>
              <a:t>ර</a:t>
            </a:r>
            <a:r>
              <a:rPr altLang="si-LK" b="1" sz="3600" lang="si-LK">
                <a:solidFill>
                  <a:srgbClr val="000000"/>
                </a:solidFill>
              </a:rPr>
              <a:t>ං</a:t>
            </a:r>
            <a:r>
              <a:rPr altLang="si-LK" b="1" sz="3600" lang="si-LK">
                <a:solidFill>
                  <a:srgbClr val="000000"/>
                </a:solidFill>
              </a:rPr>
              <a:t>ග</a:t>
            </a:r>
            <a:r>
              <a:rPr altLang="si-LK" b="1" sz="3600" lang="si-LK">
                <a:solidFill>
                  <a:srgbClr val="000000"/>
                </a:solidFill>
              </a:rPr>
              <a:t>ය</a:t>
            </a:r>
            <a:r>
              <a:rPr altLang="si-LK" b="1" sz="3600" lang="si-LK">
                <a:solidFill>
                  <a:srgbClr val="000000"/>
                </a:solidFill>
              </a:rPr>
              <a:t>ක</a:t>
            </a:r>
            <a:r>
              <a:rPr altLang="si-LK" b="1" sz="3600" lang="si-LK">
                <a:solidFill>
                  <a:srgbClr val="000000"/>
                </a:solidFill>
              </a:rPr>
              <a:t>ද</a:t>
            </a:r>
            <a:r>
              <a:rPr altLang="si-LK" b="1" sz="3600" lang="si-LK">
                <a:solidFill>
                  <a:srgbClr val="000000"/>
                </a:solidFill>
              </a:rPr>
              <a:t>ී</a:t>
            </a:r>
            <a:r>
              <a:rPr b="1" sz="3600" lang="en-GB">
                <a:solidFill>
                  <a:srgbClr val="000000"/>
                </a:solidFill>
              </a:rPr>
              <a:t> ඇවි</a:t>
            </a:r>
            <a:r>
              <a:rPr b="1" sz="3600" lang="si-LK">
                <a:solidFill>
                  <a:srgbClr val="000000"/>
                </a:solidFill>
              </a:rPr>
              <a:t>ද</a:t>
            </a:r>
            <a:r>
              <a:rPr b="1" sz="3600" lang="si-LK">
                <a:solidFill>
                  <a:srgbClr val="000000"/>
                </a:solidFill>
              </a:rPr>
              <a:t>ී</a:t>
            </a:r>
            <a:r>
              <a:rPr b="1" sz="3600" lang="si-LK">
                <a:solidFill>
                  <a:srgbClr val="000000"/>
                </a:solidFill>
              </a:rPr>
              <a:t>ම</a:t>
            </a:r>
            <a:r>
              <a:rPr altLang="si-LK" b="1" sz="3600" lang="en-US">
                <a:solidFill>
                  <a:srgbClr val="000000"/>
                </a:solidFill>
              </a:rPr>
              <a:t> </a:t>
            </a:r>
            <a:r>
              <a:rPr altLang="si-LK" b="1" sz="3600" lang="si-LK">
                <a:solidFill>
                  <a:srgbClr val="000000"/>
                </a:solidFill>
              </a:rPr>
              <a:t>ස</a:t>
            </a:r>
            <a:r>
              <a:rPr altLang="si-LK" b="1" sz="3600" lang="si-LK">
                <a:solidFill>
                  <a:srgbClr val="000000"/>
                </a:solidFill>
              </a:rPr>
              <a:t>ි</a:t>
            </a:r>
            <a:r>
              <a:rPr altLang="si-LK" b="1" sz="3600" lang="si-LK">
                <a:solidFill>
                  <a:srgbClr val="000000"/>
                </a:solidFill>
              </a:rPr>
              <a:t>ද</a:t>
            </a:r>
            <a:r>
              <a:rPr altLang="si-LK" b="1" sz="3600" lang="si-LK">
                <a:solidFill>
                  <a:srgbClr val="000000"/>
                </a:solidFill>
              </a:rPr>
              <a:t>ු</a:t>
            </a:r>
            <a:r>
              <a:rPr altLang="si-LK" b="1" sz="3600" lang="en-US">
                <a:solidFill>
                  <a:srgbClr val="000000"/>
                </a:solidFill>
              </a:rPr>
              <a:t> </a:t>
            </a:r>
            <a:r>
              <a:rPr altLang="si-LK" b="1" sz="3600" lang="si-LK">
                <a:solidFill>
                  <a:srgbClr val="000000"/>
                </a:solidFill>
              </a:rPr>
              <a:t>ක</a:t>
            </a:r>
            <a:r>
              <a:rPr altLang="si-LK" b="1" sz="3600" lang="si-LK">
                <a:solidFill>
                  <a:srgbClr val="000000"/>
                </a:solidFill>
              </a:rPr>
              <a:t>ර</a:t>
            </a:r>
            <a:r>
              <a:rPr altLang="si-LK" b="1" sz="3600" lang="si-LK">
                <a:solidFill>
                  <a:srgbClr val="000000"/>
                </a:solidFill>
              </a:rPr>
              <a:t>න</a:t>
            </a:r>
            <a:r>
              <a:rPr altLang="si-LK" b="1" sz="3600" lang="en-US">
                <a:solidFill>
                  <a:srgbClr val="000000"/>
                </a:solidFill>
              </a:rPr>
              <a:t> </a:t>
            </a:r>
            <a:r>
              <a:rPr b="1" sz="3600" lang="en-GB">
                <a:solidFill>
                  <a:srgbClr val="000000"/>
                </a:solidFill>
              </a:rPr>
              <a:t>ගමන් රටා කිහිපයක් ඇත.</a:t>
            </a:r>
            <a:endParaRPr b="1" sz="3600" lang="en-GB">
              <a:solidFill>
                <a:srgbClr val="000000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5425671" y="1821836"/>
            <a:ext cx="5934855" cy="4490280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408832" y="5592116"/>
            <a:ext cx="720000" cy="720000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53882" y="1503949"/>
            <a:ext cx="5574949" cy="4808166"/>
          </a:xfrm>
          <a:prstGeom prst="rect"/>
        </p:spPr>
      </p:pic>
      <p:pic>
        <p:nvPicPr>
          <p:cNvPr id="2097165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640526" y="5414077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8760" fill="hold" id="6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8760" fill="hold" id="10"/>
                                        <p:tgtEl>
                                          <p:spTgt spid="2097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ctrTitle"/>
          </p:nvPr>
        </p:nvSpPr>
        <p:spPr>
          <a:xfrm rot="21600000">
            <a:off x="1156514" y="-1358724"/>
            <a:ext cx="4086093" cy="2717449"/>
          </a:xfrm>
        </p:spPr>
        <p:txBody>
          <a:bodyPr/>
          <a:p>
            <a:r>
              <a:rPr b="1" sz="4000" lang="si-LK"/>
              <a:t>අංගරචනය </a:t>
            </a:r>
            <a:endParaRPr b="1" sz="4000" lang="en-GB"/>
          </a:p>
        </p:txBody>
      </p:sp>
      <p:sp>
        <p:nvSpPr>
          <p:cNvPr id="1048609" name=""/>
          <p:cNvSpPr>
            <a:spLocks noGrp="1"/>
          </p:cNvSpPr>
          <p:nvPr>
            <p:ph type="subTitle" idx="1"/>
          </p:nvPr>
        </p:nvSpPr>
        <p:spPr>
          <a:xfrm>
            <a:off x="368701" y="1665521"/>
            <a:ext cx="6226504" cy="5067892"/>
          </a:xfrm>
        </p:spPr>
        <p:txBody>
          <a:bodyPr/>
          <a:p>
            <a:pPr algn="l">
              <a:lnSpc>
                <a:spcPct val="100000"/>
              </a:lnSpc>
            </a:pPr>
            <a:r>
              <a:rPr altLang="si-LK" sz="3600" lang="si-LK"/>
              <a:t>අභිරූපණ </a:t>
            </a:r>
            <a:r>
              <a:rPr altLang="si-LK" sz="3600" lang="si-LK"/>
              <a:t>ය</a:t>
            </a:r>
            <a:r>
              <a:rPr altLang="si-LK" sz="3600" lang="en-US"/>
              <a:t> </a:t>
            </a:r>
            <a:r>
              <a:rPr altLang="si-LK" sz="3600" lang="si-LK"/>
              <a:t>ස</a:t>
            </a:r>
            <a:r>
              <a:rPr altLang="si-LK" sz="3600" lang="si-LK"/>
              <a:t>ද</a:t>
            </a:r>
            <a:r>
              <a:rPr altLang="si-LK" sz="3600" lang="si-LK"/>
              <a:t>හ</a:t>
            </a:r>
            <a:r>
              <a:rPr altLang="si-LK" sz="3600" lang="si-LK"/>
              <a:t>ා</a:t>
            </a:r>
            <a:r>
              <a:rPr altLang="si-LK" sz="3600" lang="en-US"/>
              <a:t> </a:t>
            </a:r>
            <a:r>
              <a:rPr altLang="si-LK" sz="3600" lang="si-LK"/>
              <a:t>සුවිශේෂී </a:t>
            </a:r>
            <a:r>
              <a:rPr altLang="si-LK" sz="3600" lang="si-LK"/>
              <a:t>ව</a:t>
            </a:r>
            <a:r>
              <a:rPr altLang="si-LK" sz="3600" lang="si-LK"/>
              <a:t>ූ</a:t>
            </a:r>
            <a:r>
              <a:rPr altLang="si-LK" sz="3600" lang="en-US"/>
              <a:t> </a:t>
            </a:r>
            <a:r>
              <a:rPr altLang="si-LK" sz="3600" lang="si-LK"/>
              <a:t>අංග </a:t>
            </a:r>
            <a:r>
              <a:rPr altLang="si-LK" sz="3600" lang="si-LK"/>
              <a:t>ර</a:t>
            </a:r>
            <a:r>
              <a:rPr altLang="si-LK" sz="3600" lang="si-LK"/>
              <a:t>චනය </a:t>
            </a:r>
            <a:r>
              <a:rPr altLang="si-LK" sz="3600" lang="en-US"/>
              <a:t> </a:t>
            </a:r>
            <a:r>
              <a:rPr altLang="si-LK" sz="3600" lang="si-LK"/>
              <a:t>ක්</a:t>
            </a:r>
            <a:r>
              <a:rPr altLang="si-LK" sz="3600" lang="si-LK"/>
              <a:t>‍</a:t>
            </a:r>
            <a:r>
              <a:rPr altLang="si-LK" sz="3600" lang="si-LK"/>
              <a:t>ර</a:t>
            </a:r>
            <a:r>
              <a:rPr altLang="si-LK" sz="3600" lang="si-LK"/>
              <a:t>ම</a:t>
            </a:r>
            <a:r>
              <a:rPr altLang="si-LK" sz="3600" lang="si-LK"/>
              <a:t>ය</a:t>
            </a:r>
            <a:r>
              <a:rPr altLang="si-LK" sz="3600" lang="si-LK"/>
              <a:t>ක්</a:t>
            </a:r>
            <a:r>
              <a:rPr altLang="si-LK" sz="3600" lang="en-US"/>
              <a:t> </a:t>
            </a:r>
            <a:r>
              <a:rPr altLang="si-LK" sz="3600" lang="si-LK"/>
              <a:t>ඇ</a:t>
            </a:r>
            <a:r>
              <a:rPr altLang="si-LK" sz="3600" lang="si-LK"/>
              <a:t>ත</a:t>
            </a:r>
            <a:r>
              <a:rPr altLang="si-LK" sz="3600" lang="en-US"/>
              <a:t>.</a:t>
            </a:r>
            <a:r>
              <a:rPr altLang="si-LK" sz="3600" lang="si-LK"/>
              <a:t>ම</a:t>
            </a:r>
            <a:r>
              <a:rPr altLang="si-LK" sz="3600" lang="si-LK"/>
              <a:t>ෙ</a:t>
            </a:r>
            <a:r>
              <a:rPr altLang="si-LK" sz="3600" lang="si-LK"/>
              <a:t>හ</a:t>
            </a:r>
            <a:r>
              <a:rPr altLang="si-LK" sz="3600" lang="si-LK"/>
              <a:t>ි</a:t>
            </a:r>
            <a:r>
              <a:rPr altLang="si-LK" sz="3600" lang="si-LK"/>
              <a:t>ද</a:t>
            </a:r>
            <a:r>
              <a:rPr altLang="si-LK" sz="3600" lang="si-LK"/>
              <a:t>ී</a:t>
            </a:r>
            <a:r>
              <a:rPr altLang="si-LK" sz="3600" lang="en-US"/>
              <a:t> </a:t>
            </a:r>
            <a:r>
              <a:rPr altLang="si-LK" sz="3600" lang="si-LK"/>
              <a:t>ම</a:t>
            </a:r>
            <a:r>
              <a:rPr altLang="si-LK" sz="3600" lang="si-LK"/>
              <a:t>ු</a:t>
            </a:r>
            <a:r>
              <a:rPr altLang="si-LK" sz="3600" lang="si-LK"/>
              <a:t>හ</a:t>
            </a:r>
            <a:r>
              <a:rPr altLang="si-LK" sz="3600" lang="si-LK"/>
              <a:t>ු</a:t>
            </a:r>
            <a:r>
              <a:rPr altLang="si-LK" sz="3600" lang="si-LK"/>
              <a:t>න</a:t>
            </a:r>
            <a:r>
              <a:rPr altLang="si-LK" sz="3600" lang="si-LK"/>
              <a:t>ේ</a:t>
            </a:r>
            <a:r>
              <a:rPr altLang="si-LK" sz="3600" lang="en-US"/>
              <a:t> </a:t>
            </a:r>
            <a:r>
              <a:rPr altLang="si-LK" sz="3600" lang="si-LK"/>
              <a:t>උපාංග </a:t>
            </a:r>
            <a:r>
              <a:rPr altLang="si-LK" sz="3600" lang="en-US"/>
              <a:t>(</a:t>
            </a:r>
            <a:r>
              <a:rPr altLang="si-LK" sz="3600" lang="si-LK"/>
              <a:t>ඇ</a:t>
            </a:r>
            <a:r>
              <a:rPr altLang="si-LK" sz="3600" lang="si-LK"/>
              <a:t>ස්</a:t>
            </a:r>
            <a:r>
              <a:rPr altLang="si-LK" sz="3600" lang="en-US"/>
              <a:t>,</a:t>
            </a:r>
            <a:r>
              <a:rPr altLang="si-LK" sz="3600" lang="si-LK"/>
              <a:t>ඇ</a:t>
            </a:r>
            <a:r>
              <a:rPr altLang="si-LK" sz="3600" lang="si-LK"/>
              <a:t>හ</a:t>
            </a:r>
            <a:r>
              <a:rPr altLang="si-LK" sz="3600" lang="si-LK"/>
              <a:t>ි</a:t>
            </a:r>
            <a:r>
              <a:rPr altLang="si-LK" sz="3600" lang="si-LK"/>
              <a:t>බ</a:t>
            </a:r>
            <a:r>
              <a:rPr altLang="si-LK" sz="3600" lang="si-LK"/>
              <a:t>ැ</a:t>
            </a:r>
            <a:r>
              <a:rPr altLang="si-LK" sz="3600" lang="si-LK"/>
              <a:t>ම</a:t>
            </a:r>
            <a:r>
              <a:rPr altLang="si-LK" sz="3600" lang="en-US"/>
              <a:t>,</a:t>
            </a:r>
            <a:r>
              <a:rPr altLang="si-LK" sz="3600" lang="si-LK"/>
              <a:t>න</a:t>
            </a:r>
            <a:r>
              <a:rPr altLang="si-LK" sz="3600" lang="si-LK"/>
              <a:t>හ</a:t>
            </a:r>
            <a:r>
              <a:rPr altLang="si-LK" sz="3600" lang="si-LK"/>
              <a:t>ය</a:t>
            </a:r>
            <a:r>
              <a:rPr altLang="si-LK" sz="3600" lang="en-US"/>
              <a:t>,</a:t>
            </a:r>
            <a:r>
              <a:rPr altLang="si-LK" sz="3600" lang="si-LK"/>
              <a:t>ක</a:t>
            </a:r>
            <a:r>
              <a:rPr altLang="si-LK" sz="3600" lang="si-LK"/>
              <a:t>ට</a:t>
            </a:r>
            <a:r>
              <a:rPr altLang="si-LK" sz="3600" lang="en-US"/>
              <a:t>)</a:t>
            </a:r>
            <a:r>
              <a:rPr altLang="si-LK" sz="3600" lang="si-LK"/>
              <a:t>ව</a:t>
            </a:r>
            <a:r>
              <a:rPr altLang="si-LK" sz="3600" lang="si-LK"/>
              <a:t>ඩ</a:t>
            </a:r>
            <a:r>
              <a:rPr altLang="si-LK" sz="3600" lang="si-LK"/>
              <a:t>ා</a:t>
            </a:r>
            <a:r>
              <a:rPr altLang="si-LK" sz="3600" lang="si-LK"/>
              <a:t>ත්</a:t>
            </a:r>
            <a:r>
              <a:rPr altLang="si-LK" sz="3600" lang="en-US"/>
              <a:t> </a:t>
            </a:r>
            <a:r>
              <a:rPr altLang="si-LK" sz="3600" lang="si-LK"/>
              <a:t>ක</a:t>
            </a:r>
            <a:r>
              <a:rPr altLang="si-LK" sz="3600" lang="si-LK"/>
              <a:t>ැ</a:t>
            </a:r>
            <a:r>
              <a:rPr altLang="si-LK" sz="3600" lang="si-LK"/>
              <a:t>ප</a:t>
            </a:r>
            <a:r>
              <a:rPr altLang="si-LK" sz="3600" lang="si-LK"/>
              <a:t>ී</a:t>
            </a:r>
            <a:r>
              <a:rPr altLang="si-LK" sz="3600" lang="en-US"/>
              <a:t> </a:t>
            </a:r>
            <a:r>
              <a:rPr altLang="si-LK" sz="3600" lang="si-LK"/>
              <a:t>ප</a:t>
            </a:r>
            <a:r>
              <a:rPr altLang="si-LK" sz="3600" lang="si-LK"/>
              <a:t>ෙ</a:t>
            </a:r>
            <a:r>
              <a:rPr altLang="si-LK" sz="3600" lang="si-LK"/>
              <a:t>න</a:t>
            </a:r>
            <a:r>
              <a:rPr altLang="si-LK" sz="3600" lang="si-LK"/>
              <a:t>ෙ</a:t>
            </a:r>
            <a:r>
              <a:rPr altLang="si-LK" sz="3600" lang="si-LK"/>
              <a:t>න</a:t>
            </a:r>
            <a:r>
              <a:rPr altLang="si-LK" sz="3600" lang="en-US"/>
              <a:t> </a:t>
            </a:r>
            <a:r>
              <a:rPr altLang="si-LK" sz="3600" lang="en-US"/>
              <a:t> </a:t>
            </a:r>
            <a:r>
              <a:rPr altLang="si-LK" sz="3600" lang="si-LK"/>
              <a:t>ල</a:t>
            </a:r>
            <a:r>
              <a:rPr altLang="si-LK" sz="3600" lang="si-LK"/>
              <a:t>ෙ</a:t>
            </a:r>
            <a:r>
              <a:rPr altLang="si-LK" sz="3600" lang="si-LK"/>
              <a:t>ස</a:t>
            </a:r>
            <a:r>
              <a:rPr altLang="si-LK" sz="3600" lang="en-US"/>
              <a:t> </a:t>
            </a:r>
            <a:r>
              <a:rPr altLang="si-LK" sz="3600" lang="si-LK"/>
              <a:t>අංගරචනය </a:t>
            </a:r>
            <a:r>
              <a:rPr altLang="si-LK" sz="3600" lang="si-LK"/>
              <a:t>ස</a:t>
            </a:r>
            <a:r>
              <a:rPr altLang="si-LK" sz="3600" lang="si-LK"/>
              <a:t>ි</a:t>
            </a:r>
            <a:r>
              <a:rPr altLang="si-LK" sz="3600" lang="si-LK"/>
              <a:t>ද</a:t>
            </a:r>
            <a:r>
              <a:rPr altLang="si-LK" sz="3600" lang="si-LK"/>
              <a:t>ු</a:t>
            </a:r>
            <a:r>
              <a:rPr altLang="si-LK" sz="3600" lang="si-LK"/>
              <a:t>ක</a:t>
            </a:r>
            <a:r>
              <a:rPr altLang="si-LK" sz="3600" lang="si-LK"/>
              <a:t>ර</a:t>
            </a:r>
            <a:r>
              <a:rPr altLang="si-LK" sz="3600" lang="si-LK"/>
              <a:t>න</a:t>
            </a:r>
            <a:r>
              <a:rPr altLang="si-LK" sz="3600" lang="en-US"/>
              <a:t> </a:t>
            </a:r>
            <a:r>
              <a:rPr altLang="si-LK" sz="3600" lang="si-LK"/>
              <a:t>අ</a:t>
            </a:r>
            <a:r>
              <a:rPr altLang="si-LK" sz="3600" lang="si-LK"/>
              <a:t>ත</a:t>
            </a:r>
            <a:r>
              <a:rPr altLang="si-LK" sz="3600" lang="si-LK"/>
              <a:t>ර</a:t>
            </a:r>
            <a:r>
              <a:rPr altLang="si-LK" sz="3600" lang="en-US"/>
              <a:t> </a:t>
            </a:r>
            <a:r>
              <a:rPr altLang="si-LK" sz="3600" lang="si-LK"/>
              <a:t>ඒ</a:t>
            </a:r>
            <a:r>
              <a:rPr altLang="si-LK" sz="3600" lang="en-US"/>
              <a:t> </a:t>
            </a:r>
            <a:r>
              <a:rPr altLang="si-LK" sz="3600" lang="si-LK"/>
              <a:t>සඳහා</a:t>
            </a:r>
            <a:r>
              <a:rPr altLang="si-LK" sz="3600" lang="en-US"/>
              <a:t> </a:t>
            </a:r>
            <a:r>
              <a:rPr altLang="si-LK" sz="3600" lang="si-LK"/>
              <a:t>ක</a:t>
            </a:r>
            <a:r>
              <a:rPr altLang="si-LK" sz="3600" lang="si-LK"/>
              <a:t>ළ</a:t>
            </a:r>
            <a:r>
              <a:rPr altLang="si-LK" sz="3600" lang="si-LK"/>
              <a:t>ු</a:t>
            </a:r>
            <a:r>
              <a:rPr altLang="si-LK" sz="3600" lang="en-US"/>
              <a:t>,</a:t>
            </a:r>
            <a:r>
              <a:rPr altLang="si-LK" sz="3600" lang="si-LK"/>
              <a:t>ස</a:t>
            </a:r>
            <a:r>
              <a:rPr altLang="si-LK" sz="3600" lang="si-LK"/>
              <a:t>ු</a:t>
            </a:r>
            <a:r>
              <a:rPr altLang="si-LK" sz="3600" lang="si-LK"/>
              <a:t>ද</a:t>
            </a:r>
            <a:r>
              <a:rPr altLang="si-LK" sz="3600" lang="si-LK"/>
              <a:t>ු</a:t>
            </a:r>
            <a:r>
              <a:rPr altLang="si-LK" sz="3600" lang="en-US"/>
              <a:t>,</a:t>
            </a:r>
            <a:r>
              <a:rPr altLang="si-LK" sz="3600" lang="si-LK"/>
              <a:t>ර</a:t>
            </a:r>
            <a:r>
              <a:rPr altLang="si-LK" sz="3600" lang="si-LK"/>
              <a:t>ත</a:t>
            </a:r>
            <a:r>
              <a:rPr altLang="si-LK" sz="3600" lang="si-LK"/>
              <a:t>ු</a:t>
            </a:r>
            <a:r>
              <a:rPr altLang="si-LK" sz="3600" lang="en-US"/>
              <a:t> </a:t>
            </a:r>
            <a:r>
              <a:rPr altLang="si-LK" sz="3600" lang="si-LK"/>
              <a:t>ය</a:t>
            </a:r>
            <a:r>
              <a:rPr altLang="si-LK" sz="3600" lang="si-LK"/>
              <a:t>න</a:t>
            </a:r>
            <a:r>
              <a:rPr altLang="si-LK" sz="3600" lang="en-US"/>
              <a:t> </a:t>
            </a:r>
            <a:r>
              <a:rPr altLang="si-LK" sz="3600" lang="si-LK"/>
              <a:t>කැපී </a:t>
            </a:r>
            <a:r>
              <a:rPr altLang="si-LK" sz="3600" lang="si-LK"/>
              <a:t>පෙනෙන </a:t>
            </a:r>
            <a:r>
              <a:rPr altLang="si-LK" sz="3600" lang="si-LK"/>
              <a:t>ව</a:t>
            </a:r>
            <a:r>
              <a:rPr altLang="si-LK" sz="3600" lang="si-LK"/>
              <a:t>ර්</a:t>
            </a:r>
            <a:r>
              <a:rPr altLang="si-LK" sz="3600" lang="si-LK"/>
              <a:t>ණ</a:t>
            </a:r>
            <a:r>
              <a:rPr altLang="si-LK" sz="3600" lang="en-US"/>
              <a:t> </a:t>
            </a:r>
            <a:r>
              <a:rPr altLang="si-LK" sz="3600" lang="si-LK"/>
              <a:t>ය</a:t>
            </a:r>
            <a:r>
              <a:rPr altLang="si-LK" sz="3600" lang="si-LK"/>
              <a:t>ො</a:t>
            </a:r>
            <a:r>
              <a:rPr altLang="si-LK" sz="3600" lang="si-LK"/>
              <a:t>ද</a:t>
            </a:r>
            <a:r>
              <a:rPr altLang="si-LK" sz="3600" lang="si-LK"/>
              <a:t>ා</a:t>
            </a:r>
            <a:r>
              <a:rPr altLang="si-LK" sz="3600" lang="en-US"/>
              <a:t> </a:t>
            </a:r>
            <a:r>
              <a:rPr altLang="si-LK" sz="3600" lang="si-LK"/>
              <a:t>ග</a:t>
            </a:r>
            <a:r>
              <a:rPr altLang="si-LK" sz="3600" lang="si-LK"/>
              <a:t>න</a:t>
            </a:r>
            <a:r>
              <a:rPr altLang="si-LK" sz="3600" lang="si-LK"/>
              <a:t>ී</a:t>
            </a:r>
            <a:r>
              <a:rPr altLang="si-LK" sz="3600" lang="en-US"/>
              <a:t>.</a:t>
            </a:r>
            <a:r>
              <a:rPr altLang="si-LK" sz="3600" lang="si-LK"/>
              <a:t> </a:t>
            </a:r>
            <a:r>
              <a:rPr altLang="si-LK" sz="3600" lang="en-US"/>
              <a:t> </a:t>
            </a:r>
            <a:endParaRPr sz="3600" lang="en-GB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7193026" y="1665521"/>
            <a:ext cx="4363570" cy="4105383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836596" y="5050904"/>
            <a:ext cx="720000" cy="720000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52628" y="1143309"/>
            <a:ext cx="4844367" cy="5149804"/>
          </a:xfrm>
          <a:prstGeom prst="rect"/>
        </p:spPr>
      </p:pic>
      <p:pic>
        <p:nvPicPr>
          <p:cNvPr id="2097169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952561" y="5526869"/>
            <a:ext cx="488070" cy="48807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7860" fill="hold" id="6"/>
                                        <p:tgtEl>
                                          <p:spTgt spid="2097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27860" fill="hold" id="10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7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ctrTitle"/>
          </p:nvPr>
        </p:nvSpPr>
        <p:spPr>
          <a:xfrm>
            <a:off x="-1006196" y="-960139"/>
            <a:ext cx="10363200" cy="2422320"/>
          </a:xfrm>
        </p:spPr>
        <p:txBody>
          <a:bodyPr/>
          <a:p>
            <a:r>
              <a:rPr b="1" sz="4400" lang="si-LK"/>
              <a:t>රංග වස්ත්‍ර</a:t>
            </a:r>
            <a:r>
              <a:rPr altLang="si-LK" b="1" sz="4400" lang="en-US"/>
              <a:t> </a:t>
            </a:r>
            <a:endParaRPr sz="4400" lang="en-GB"/>
          </a:p>
        </p:txBody>
      </p:sp>
      <p:sp>
        <p:nvSpPr>
          <p:cNvPr id="1048611" name=""/>
          <p:cNvSpPr>
            <a:spLocks noGrp="1"/>
          </p:cNvSpPr>
          <p:nvPr>
            <p:ph type="subTitle" idx="1"/>
          </p:nvPr>
        </p:nvSpPr>
        <p:spPr>
          <a:xfrm>
            <a:off x="217283" y="1757308"/>
            <a:ext cx="7361730" cy="6089107"/>
          </a:xfrm>
        </p:spPr>
        <p:txBody>
          <a:bodyPr/>
          <a:p>
            <a:pPr algn="l">
              <a:lnSpc>
                <a:spcPct val="100000"/>
              </a:lnSpc>
            </a:pPr>
            <a:r>
              <a:rPr sz="3600" lang="si-LK"/>
              <a:t>රංගන</a:t>
            </a:r>
            <a:r>
              <a:rPr altLang="si-LK" sz="3600" lang="en-US"/>
              <a:t> ශිල්පියාගේ</a:t>
            </a:r>
            <a:r>
              <a:rPr altLang="si-LK" sz="3600" lang="en-US"/>
              <a:t> ශරීරය</a:t>
            </a:r>
            <a:r>
              <a:rPr altLang="si-LK" sz="3600" lang="en-US"/>
              <a:t> හැඩය කැපී පෙනෙන ලෙස</a:t>
            </a:r>
            <a:r>
              <a:rPr altLang="si-LK" sz="3600" lang="en-US"/>
              <a:t> </a:t>
            </a:r>
            <a:r>
              <a:rPr altLang="si-LK" sz="3600" lang="si-LK"/>
              <a:t>අ</a:t>
            </a:r>
            <a:r>
              <a:rPr altLang="si-LK" sz="3600" lang="si-LK"/>
              <a:t>ත් දිග</a:t>
            </a:r>
            <a:r>
              <a:rPr altLang="si-LK" sz="3600" lang="en-US"/>
              <a:t> කමිසයක්</a:t>
            </a:r>
            <a:r>
              <a:rPr altLang="si-LK" sz="3600" lang="en-US"/>
              <a:t> සහ</a:t>
            </a:r>
            <a:r>
              <a:rPr altLang="si-LK" sz="3600" lang="en-US"/>
              <a:t> </a:t>
            </a:r>
            <a:r>
              <a:rPr altLang="si-LK" sz="3600" lang="si-LK"/>
              <a:t>කලිසම</a:t>
            </a:r>
            <a:r>
              <a:rPr altLang="si-LK" sz="3600" lang="si-LK"/>
              <a:t>ක්</a:t>
            </a:r>
            <a:r>
              <a:rPr altLang="si-LK" sz="3600" lang="en-US"/>
              <a:t> </a:t>
            </a:r>
            <a:r>
              <a:rPr altLang="si-LK" sz="3600" lang="si-LK"/>
              <a:t>අඳිනු ලබන</a:t>
            </a:r>
            <a:r>
              <a:rPr altLang="si-LK" sz="3600" lang="en-US"/>
              <a:t> අතර</a:t>
            </a:r>
            <a:r>
              <a:rPr altLang="si-LK" sz="3600" lang="en-US"/>
              <a:t> </a:t>
            </a:r>
            <a:r>
              <a:rPr altLang="si-LK" sz="3600" lang="si-LK"/>
              <a:t>ඒ</a:t>
            </a:r>
            <a:r>
              <a:rPr altLang="si-LK" sz="3600" lang="en-US"/>
              <a:t> සඳහා</a:t>
            </a:r>
            <a:r>
              <a:rPr altLang="si-LK" sz="3600" lang="en-US"/>
              <a:t> </a:t>
            </a:r>
            <a:r>
              <a:rPr altLang="si-LK" sz="3600" lang="en-US"/>
              <a:t>බොහෝ</a:t>
            </a:r>
            <a:r>
              <a:rPr altLang="si-LK" sz="3600" lang="en-US"/>
              <a:t> දුරට</a:t>
            </a:r>
            <a:r>
              <a:rPr altLang="si-LK" sz="3600" lang="en-US"/>
              <a:t> කළු</a:t>
            </a:r>
            <a:r>
              <a:rPr altLang="si-LK" sz="3600" lang="en-US"/>
              <a:t> හෝ සුදු</a:t>
            </a:r>
            <a:r>
              <a:rPr altLang="si-LK" sz="3600" lang="en-US"/>
              <a:t> වර්ණ</a:t>
            </a:r>
            <a:r>
              <a:rPr altLang="si-LK" sz="3600" lang="en-US"/>
              <a:t> </a:t>
            </a:r>
            <a:r>
              <a:rPr altLang="si-LK" sz="3600" lang="si-LK"/>
              <a:t>ප්‍රධාන</a:t>
            </a:r>
            <a:r>
              <a:rPr altLang="si-LK" sz="3600" lang="en-US"/>
              <a:t> </a:t>
            </a:r>
            <a:r>
              <a:rPr altLang="si-LK" sz="3600" lang="si-LK"/>
              <a:t>වශයෙන්</a:t>
            </a:r>
            <a:r>
              <a:rPr altLang="si-LK" sz="3600" lang="en-US"/>
              <a:t> </a:t>
            </a:r>
            <a:r>
              <a:rPr altLang="si-LK" sz="3600" lang="si-LK"/>
              <a:t>භාවිතා</a:t>
            </a:r>
            <a:r>
              <a:rPr altLang="si-LK" sz="3600" lang="en-US"/>
              <a:t> කරයි</a:t>
            </a:r>
            <a:r>
              <a:rPr altLang="si-LK" sz="3600" lang="en-US"/>
              <a:t>.</a:t>
            </a:r>
            <a:r>
              <a:rPr altLang="si-LK" sz="3600" lang="si-LK"/>
              <a:t>අත්</a:t>
            </a:r>
            <a:r>
              <a:rPr altLang="si-LK" sz="3600" lang="en-US"/>
              <a:t> දෙකට</a:t>
            </a:r>
            <a:r>
              <a:rPr altLang="si-LK" sz="3600" lang="en-US"/>
              <a:t> </a:t>
            </a:r>
            <a:r>
              <a:rPr altLang="si-LK" sz="3600" lang="si-LK"/>
              <a:t>සුදු වර්ණයෙන්</a:t>
            </a:r>
            <a:r>
              <a:rPr altLang="si-LK" sz="3600" lang="en-US"/>
              <a:t> යුතු</a:t>
            </a:r>
            <a:r>
              <a:rPr altLang="si-LK" sz="3600" lang="en-US"/>
              <a:t> අත් මේස්</a:t>
            </a:r>
            <a:r>
              <a:rPr altLang="si-LK" sz="3600" lang="en-US"/>
              <a:t> භාවිතා</a:t>
            </a:r>
            <a:r>
              <a:rPr altLang="si-LK" sz="3600" lang="en-US"/>
              <a:t> කරයි</a:t>
            </a:r>
            <a:r>
              <a:rPr altLang="si-LK" sz="3600" lang="en-US"/>
              <a:t> </a:t>
            </a:r>
            <a:r>
              <a:rPr altLang="si-LK" sz="3600" lang="en-US"/>
              <a:t>.</a:t>
            </a:r>
            <a:r>
              <a:rPr altLang="si-LK" sz="3600" lang="en-US"/>
              <a:t> </a:t>
            </a:r>
            <a:r>
              <a:rPr altLang="si-LK" sz="3600" lang="en-US"/>
              <a:t> </a:t>
            </a:r>
            <a:endParaRPr sz="3600" lang="en-GB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7769299" y="509701"/>
            <a:ext cx="3661759" cy="5788978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/>
          <a:stretch>
            <a:fillRect/>
          </a:stretch>
        </p:blipFill>
        <p:spPr>
          <a:xfrm rot="0">
            <a:off x="10495393" y="5291129"/>
            <a:ext cx="720000" cy="720000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769299" y="131375"/>
            <a:ext cx="3775581" cy="6545628"/>
          </a:xfrm>
          <a:prstGeom prst="rect"/>
        </p:spPr>
      </p:pic>
      <p:pic>
        <p:nvPicPr>
          <p:cNvPr id="2097173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1431058" y="5578679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39240" fill="hold" id="6"/>
                                        <p:tgtEl>
                                          <p:spTgt spid="209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39240" fill="hold" id="10"/>
                                        <p:tgtEl>
                                          <p:spTgt spid="209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000">
                <p:cTn display="1" fill="hold" id="1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71"/>
                </p:tgtEl>
              </p:cMediaNode>
            </p:audio>
            <p:audio>
              <p:cMediaNode vol="50000">
                <p:cTn display="1" fill="hold" id="12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9717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DUB-LX1</dc:creator>
  <dcterms:created xsi:type="dcterms:W3CDTF">2015-04-22T16:30:45Z</dcterms:created>
  <dcterms:modified xsi:type="dcterms:W3CDTF">2021-06-26T19:07:09Z</dcterms:modified>
</cp:coreProperties>
</file>