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B361BF-594E-D14F-868B-E5459CA426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20D257-CB90-D04C-9D8A-20D22B7A2F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1D7DDE-A4FE-EF42-9773-5759951E2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ED29-E02D-FB43-95E8-077CB9824415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7DC298-90B6-F54C-BB2B-97A14CDA7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45E559-1970-BD4E-A584-AFF2B3D60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62DD3-B742-624A-B457-C0CCC3152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94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A464B8-2E9C-AC4B-87FC-2557388D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E80E74-799B-3A4A-8E47-936A5D712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B8229-C191-1C43-A80E-DDD0E150C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ED29-E02D-FB43-95E8-077CB9824415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2AF7A4-A818-CF42-8F43-086035BCA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B505C4-1B95-A349-BE13-EA58679AB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62DD3-B742-624A-B457-C0CCC3152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01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0494309-827D-6C47-A1B5-26DA4894AD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0FB2F75-AA09-1545-B653-392A9AEEF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214CBA-9F24-8949-AB43-6394C0EAF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ED29-E02D-FB43-95E8-077CB9824415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F71BB6-2E24-B44D-BC26-1AF0E493C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B744A8-EB2D-C040-8DFE-78A194803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62DD3-B742-624A-B457-C0CCC3152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22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5014F6-60B6-6548-9888-4F1F1D7B5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05F372-8F7F-8048-9748-86A611F39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DB81D-2669-B94C-90D1-CCF9FB784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ED29-E02D-FB43-95E8-077CB9824415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E1EC09-843E-A342-962E-AAC1E0EC4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68FC52-6977-174A-8C3F-AD316DC57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62DD3-B742-624A-B457-C0CCC3152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50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5CBF7C-6575-1946-B4B2-529E437C1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AF38D7-B03F-F145-A63A-1BB66E4DE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3232AC-F03D-FF4D-AE94-FBDFFDF3D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ED29-E02D-FB43-95E8-077CB9824415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BF0903-0C2D-634A-93AF-8668B2BE5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1F028C-EC5D-1948-A656-350CFB016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62DD3-B742-624A-B457-C0CCC3152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22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4D8B67-3832-6B4F-A689-62E45964E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2940EF-A589-0447-8830-664AA80C1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3E180F-4471-AF45-A8F8-A704309CC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3E4A6E-5EB2-A64D-9F59-563FA0F93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ED29-E02D-FB43-95E8-077CB9824415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FBC7B45-EACB-AB45-9868-38C5F0966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92CEBD-0C0C-C04D-84C4-7B4BE8E6E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62DD3-B742-624A-B457-C0CCC3152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13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A89A3B-FC86-9140-BE9C-967269AB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AA66BD1-2FE5-444A-9DBF-5F33DDE21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9FEB13-7504-3D4B-AF21-9392A20AB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D83B9D-A8F1-3F42-8FEA-D11E705776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63892E2-03B5-E945-918F-0632ADEAAE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5AFD5A-E35B-8943-964F-804A7B265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ED29-E02D-FB43-95E8-077CB9824415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A72701A-095A-4247-AE02-DE421E873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1A02250-0494-A843-A194-30DD0D60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62DD3-B742-624A-B457-C0CCC3152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72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8024FA-83EE-E04A-A4FC-B8F2AB168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9436F3D-67D8-5544-AA2C-E08EBF157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ED29-E02D-FB43-95E8-077CB9824415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B8E33DB-7BDD-D648-A619-F2639D601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C71C90A-7EFB-8542-9908-FA31BE4F6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62DD3-B742-624A-B457-C0CCC3152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20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E11C2B0-D469-7746-BC3A-67807011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ED29-E02D-FB43-95E8-077CB9824415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D1DB7D-0B59-B147-A1B3-705D8A6E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0469FA4-9111-F24D-A8C9-EB7E4A1C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62DD3-B742-624A-B457-C0CCC3152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70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5BB50D-6DB3-FB45-93C8-25C510177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A80F5F-E406-4B4F-876D-8F3F10418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879DDD-E3B7-CE45-9DC1-503A424C4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700602-7FB2-F243-9D90-9767B2C81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ED29-E02D-FB43-95E8-077CB9824415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65952D-7F9D-4242-B0E5-13A1753F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5A9AA3-2898-C44E-83D6-68D047F8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62DD3-B742-624A-B457-C0CCC3152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75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058ABB-B99C-D241-A36F-BC3BD525F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F82482D-06A0-0A44-A8EF-E76E18E864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DE2387D-307F-BE43-AB76-6060AC6648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B68369-4B7F-7B40-9CE7-4B45064E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ED29-E02D-FB43-95E8-077CB9824415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9D4762-0754-E148-88EC-8D5E1F684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285BC66-47BA-9748-AA21-915131C05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62DD3-B742-624A-B457-C0CCC3152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94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742872C-B679-1B42-AA12-42A064951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3F5314-EC2B-1243-8570-FE23FEE32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063924-001F-2F47-BCBC-BC271AF95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BED29-E02D-FB43-95E8-077CB9824415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9BD317-0AD6-E84E-B64D-E8C4FE2533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E0F635-87D5-B547-A9FC-E02599D20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62DD3-B742-624A-B457-C0CCC3152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1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88759" y="6110183"/>
            <a:ext cx="524074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Prepared by :-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uwani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W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athsala </a:t>
            </a:r>
          </a:p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                         R/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</a:rPr>
              <a:t>E</a:t>
            </a:r>
            <a:r>
              <a:rPr lang="en-US" sz="2000" b="1" dirty="0" err="1" smtClean="0">
                <a:solidFill>
                  <a:schemeClr val="bg2">
                    <a:lumMod val="10000"/>
                  </a:schemeClr>
                </a:solidFill>
              </a:rPr>
              <a:t>mb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J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andura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aha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V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idyalaya</a:t>
            </a:r>
            <a:endParaRPr lang="en-US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8D5E68D-452E-404D-A4F8-CD6245E725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1463" y="244950"/>
            <a:ext cx="5330536" cy="5985026"/>
          </a:xfrm>
        </p:spPr>
        <p:txBody>
          <a:bodyPr/>
          <a:lstStyle/>
          <a:p>
            <a:r>
              <a:rPr lang="si-LK" sz="4400" b="1" i="1" dirty="0">
                <a:solidFill>
                  <a:srgbClr val="FF0000"/>
                </a:solidFill>
              </a:rPr>
              <a:t>A Journey to the top of the world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95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B71670-99C2-2C41-83BB-F16F998FA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079256" cy="677022"/>
          </a:xfrm>
        </p:spPr>
        <p:txBody>
          <a:bodyPr>
            <a:normAutofit fontScale="90000"/>
          </a:bodyPr>
          <a:lstStyle/>
          <a:p>
            <a:r>
              <a:rPr lang="si-LK"/>
              <a:t>Let’s watch on Jayanthi.....</a:t>
            </a:r>
            <a:endParaRPr lang="en-US"/>
          </a:p>
        </p:txBody>
      </p:sp>
      <p:pic>
        <p:nvPicPr>
          <p:cNvPr id="4" name="galleryContent1476016498.mp4">
            <a:hlinkClick r:id="" action="ppaction://media"/>
            <a:extLst>
              <a:ext uri="{FF2B5EF4-FFF2-40B4-BE49-F238E27FC236}">
                <a16:creationId xmlns:a16="http://schemas.microsoft.com/office/drawing/2014/main" xmlns="" id="{A2480A53-DCBE-C648-9CDB-D712AD77012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1825625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162417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B586BAD0-D086-3F48-97C4-F7B437E98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119" y="1315290"/>
            <a:ext cx="4724681" cy="472468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1134BA-98A8-754E-A2CE-590895471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0274"/>
            <a:ext cx="10515600" cy="58266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i-LK" sz="4000" b="1" i="1"/>
              <a:t>Dictionary time.........</a:t>
            </a:r>
          </a:p>
          <a:p>
            <a:pPr marL="0" indent="0">
              <a:buNone/>
            </a:pPr>
            <a:r>
              <a:rPr lang="si-LK" b="1" i="1"/>
              <a:t>Find the meaning of each word</a:t>
            </a:r>
          </a:p>
          <a:p>
            <a:pPr marL="742950" indent="-742950">
              <a:buFont typeface="+mj-lt"/>
              <a:buAutoNum type="arabicPeriod"/>
            </a:pPr>
            <a:r>
              <a:rPr lang="si-LK" sz="2000"/>
              <a:t>Achivement</a:t>
            </a:r>
          </a:p>
          <a:p>
            <a:pPr marL="742950" indent="-742950">
              <a:buFont typeface="+mj-lt"/>
              <a:buAutoNum type="arabicPeriod"/>
            </a:pPr>
            <a:r>
              <a:rPr lang="si-LK" sz="2000"/>
              <a:t>Peak
Conquer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000"/>
              <a:t>S</a:t>
            </a:r>
            <a:r>
              <a:rPr lang="si-LK" sz="2000"/>
              <a:t>ummit
Ultimate </a:t>
            </a:r>
          </a:p>
          <a:p>
            <a:pPr marL="742950" indent="-742950">
              <a:buFont typeface="+mj-lt"/>
              <a:buAutoNum type="arabicPeriod"/>
            </a:pPr>
            <a:r>
              <a:rPr lang="si-LK" sz="2000"/>
              <a:t>Characteristic
Methodical </a:t>
            </a:r>
          </a:p>
          <a:p>
            <a:pPr marL="742950" indent="-742950">
              <a:buFont typeface="+mj-lt"/>
              <a:buAutoNum type="arabicPeriod"/>
            </a:pPr>
            <a:r>
              <a:rPr lang="si-LK" sz="2000"/>
              <a:t>Perseverance
Academic </a:t>
            </a:r>
          </a:p>
          <a:p>
            <a:pPr marL="742950" indent="-742950">
              <a:buFont typeface="+mj-lt"/>
              <a:buAutoNum type="arabicPeriod"/>
            </a:pPr>
            <a:r>
              <a:rPr lang="si-LK" sz="2000"/>
              <a:t>Experience
Rigorous</a:t>
            </a:r>
          </a:p>
          <a:p>
            <a:pPr marL="742950" indent="-742950">
              <a:buFont typeface="+mj-lt"/>
              <a:buAutoNum type="arabicPeriod"/>
            </a:pPr>
            <a:r>
              <a:rPr lang="si-LK" sz="2000"/>
              <a:t>Endurance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71141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5C8755-23C4-204C-B780-0D86DACBC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3402"/>
            <a:ext cx="10817392" cy="6544597"/>
          </a:xfrm>
        </p:spPr>
        <p:txBody>
          <a:bodyPr/>
          <a:lstStyle/>
          <a:p>
            <a:r>
              <a:rPr lang="si-LK"/>
              <a:t>Read the paragraph about Jayanthi in your text book and fill the map.</a:t>
            </a:r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C6CA881F-BF0D-714B-9AF9-77D16BBB28D5}"/>
              </a:ext>
            </a:extLst>
          </p:cNvPr>
          <p:cNvSpPr/>
          <p:nvPr/>
        </p:nvSpPr>
        <p:spPr>
          <a:xfrm>
            <a:off x="4918249" y="882479"/>
            <a:ext cx="1828800" cy="1828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i-LK">
                <a:solidFill>
                  <a:schemeClr val="tx1"/>
                </a:solidFill>
              </a:rPr>
              <a:t>Date of birth</a:t>
            </a: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1CCBFB5F-FE59-B24A-8D98-E81EECFD1804}"/>
              </a:ext>
            </a:extLst>
          </p:cNvPr>
          <p:cNvSpPr/>
          <p:nvPr/>
        </p:nvSpPr>
        <p:spPr>
          <a:xfrm>
            <a:off x="6974805" y="3942767"/>
            <a:ext cx="1828800" cy="1828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i-LK">
                <a:solidFill>
                  <a:schemeClr val="tx1"/>
                </a:solidFill>
              </a:rPr>
              <a:t>Education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76C75CE-A978-8147-A6C3-7EAEF6187D4E}"/>
              </a:ext>
            </a:extLst>
          </p:cNvPr>
          <p:cNvSpPr/>
          <p:nvPr/>
        </p:nvSpPr>
        <p:spPr>
          <a:xfrm>
            <a:off x="5064610" y="4944396"/>
            <a:ext cx="1828800" cy="1828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i-LK">
                <a:solidFill>
                  <a:schemeClr val="tx1"/>
                </a:solidFill>
              </a:rPr>
              <a:t>Dream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F071F5C-042A-9040-AF57-6D9ADC2795AB}"/>
              </a:ext>
            </a:extLst>
          </p:cNvPr>
          <p:cNvSpPr/>
          <p:nvPr/>
        </p:nvSpPr>
        <p:spPr>
          <a:xfrm>
            <a:off x="2982360" y="4029996"/>
            <a:ext cx="1828800" cy="1828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i-LK">
                <a:solidFill>
                  <a:schemeClr val="tx1"/>
                </a:solidFill>
              </a:rPr>
              <a:t>Training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3B693C0-EB5F-5946-89C2-AABADA25B2A2}"/>
              </a:ext>
            </a:extLst>
          </p:cNvPr>
          <p:cNvSpPr/>
          <p:nvPr/>
        </p:nvSpPr>
        <p:spPr>
          <a:xfrm>
            <a:off x="2959748" y="1756900"/>
            <a:ext cx="1828800" cy="1828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i-LK">
                <a:solidFill>
                  <a:schemeClr val="tx1"/>
                </a:solidFill>
              </a:rPr>
              <a:t>Experience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530F3BB-A6E3-FD44-B755-2FA066F7A9F2}"/>
              </a:ext>
            </a:extLst>
          </p:cNvPr>
          <p:cNvSpPr/>
          <p:nvPr/>
        </p:nvSpPr>
        <p:spPr>
          <a:xfrm>
            <a:off x="6952452" y="1677191"/>
            <a:ext cx="1828800" cy="1828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i-LK"/>
              <a:t>l</a:t>
            </a:r>
            <a:r>
              <a:rPr lang="si-LK">
                <a:solidFill>
                  <a:schemeClr val="tx1"/>
                </a:solidFill>
              </a:rPr>
              <a:t>School</a:t>
            </a:r>
            <a:endParaRPr lang="en-US"/>
          </a:p>
        </p:txBody>
      </p:sp>
      <p:sp>
        <p:nvSpPr>
          <p:cNvPr id="10" name="Star: 12 Points 9">
            <a:extLst>
              <a:ext uri="{FF2B5EF4-FFF2-40B4-BE49-F238E27FC236}">
                <a16:creationId xmlns:a16="http://schemas.microsoft.com/office/drawing/2014/main" xmlns="" id="{23A3D274-06D9-FF45-9626-48ADD945D344}"/>
              </a:ext>
            </a:extLst>
          </p:cNvPr>
          <p:cNvSpPr/>
          <p:nvPr/>
        </p:nvSpPr>
        <p:spPr>
          <a:xfrm>
            <a:off x="4973828" y="3429001"/>
            <a:ext cx="2207521" cy="1139240"/>
          </a:xfrm>
          <a:prstGeom prst="star12">
            <a:avLst>
              <a:gd name="adj" fmla="val 384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i-LK" b="1">
                <a:solidFill>
                  <a:schemeClr val="bg1"/>
                </a:solidFill>
              </a:rPr>
              <a:t>Jayanthi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83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B7F34611-C2D7-0B4E-BC77-38CEB8D99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21" y="883631"/>
            <a:ext cx="5436487" cy="543648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BF5AE3-2EDE-B94A-AF7D-A4D5AE6E3956}"/>
              </a:ext>
            </a:extLst>
          </p:cNvPr>
          <p:cNvSpPr txBox="1"/>
          <p:nvPr/>
        </p:nvSpPr>
        <p:spPr>
          <a:xfrm>
            <a:off x="7143750" y="1277471"/>
            <a:ext cx="3471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i-LK" sz="4000" b="1"/>
              <a:t>Dr Asha de vos.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2873885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FBB39C-2661-A74A-94DB-ECF27DF0E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8735"/>
            <a:ext cx="10515600" cy="5538228"/>
          </a:xfrm>
        </p:spPr>
        <p:txBody>
          <a:bodyPr/>
          <a:lstStyle/>
          <a:p>
            <a:r>
              <a:rPr lang="si-LK" dirty="0"/>
              <a:t>Sri Lankan marine biologist, ocean  educator and pioneer of blue whale research in indian ocean  .</a:t>
            </a:r>
          </a:p>
          <a:p>
            <a:r>
              <a:rPr lang="en-US" dirty="0"/>
              <a:t>B</a:t>
            </a:r>
            <a:r>
              <a:rPr lang="si-LK" dirty="0"/>
              <a:t>orn on 1979 in Srilanka </a:t>
            </a:r>
          </a:p>
          <a:p>
            <a:r>
              <a:rPr lang="en-US" dirty="0"/>
              <a:t>P</a:t>
            </a:r>
            <a:r>
              <a:rPr lang="si-LK" dirty="0"/>
              <a:t>rimary education was at Ladies’ college,Colombo
Moved to Scotland
Studied marine biology at University of St Andrews
Completed her PhD in Australia </a:t>
            </a:r>
          </a:p>
          <a:p>
            <a:r>
              <a:rPr lang="en-US" dirty="0"/>
              <a:t>W</a:t>
            </a:r>
            <a:r>
              <a:rPr lang="si-LK" dirty="0"/>
              <a:t>on TED award and </a:t>
            </a:r>
            <a:r>
              <a:rPr lang="si-LK" dirty="0" smtClean="0"/>
              <a:t>ma</a:t>
            </a:r>
            <a:r>
              <a:rPr lang="en-US" dirty="0" smtClean="0"/>
              <a:t>n</a:t>
            </a:r>
            <a:r>
              <a:rPr lang="si-LK" dirty="0" smtClean="0"/>
              <a:t>y </a:t>
            </a:r>
            <a:r>
              <a:rPr lang="si-LK" dirty="0"/>
              <a:t>awards for her great service to the marine conservation.</a:t>
            </a:r>
          </a:p>
          <a:p>
            <a:r>
              <a:rPr lang="en-US" dirty="0"/>
              <a:t>J</a:t>
            </a:r>
            <a:r>
              <a:rPr lang="si-LK" dirty="0"/>
              <a:t>oined the BBC 100 women list.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446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A774DA-B521-784D-A5B0-9B6D42CAC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8735"/>
            <a:ext cx="10515600" cy="5538228"/>
          </a:xfrm>
        </p:spPr>
        <p:txBody>
          <a:bodyPr/>
          <a:lstStyle/>
          <a:p>
            <a:r>
              <a:rPr lang="si-LK"/>
              <a:t>Write a small paragraph about Dr Asha de Vos using given facts .</a:t>
            </a:r>
          </a:p>
          <a:p>
            <a:endParaRPr lang="si-LK"/>
          </a:p>
          <a:p>
            <a:pPr marL="0" indent="0">
              <a:buNone/>
            </a:pPr>
            <a:r>
              <a:rPr lang="si-LK"/>
              <a:t>Dr Asha de Vos Was born.........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06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113</Words>
  <Application>Microsoft Office PowerPoint</Application>
  <PresentationFormat>Widescreen</PresentationFormat>
  <Paragraphs>30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Iskoola Pota</vt:lpstr>
      <vt:lpstr>Office Theme</vt:lpstr>
      <vt:lpstr>PowerPoint Presentation</vt:lpstr>
      <vt:lpstr>Let’s watch on Jayanthi.....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MithikaPC</cp:lastModifiedBy>
  <cp:revision>5</cp:revision>
  <dcterms:created xsi:type="dcterms:W3CDTF">2020-11-18T17:09:10Z</dcterms:created>
  <dcterms:modified xsi:type="dcterms:W3CDTF">2020-11-20T05:21:19Z</dcterms:modified>
</cp:coreProperties>
</file>