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66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587" y="2009333"/>
            <a:ext cx="6498212" cy="4848667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966650" y="390217"/>
            <a:ext cx="10620103" cy="1933575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6600" b="1" dirty="0" smtClean="0">
                <a:solidFill>
                  <a:schemeClr val="accent6">
                    <a:lumMod val="75000"/>
                  </a:schemeClr>
                </a:solidFill>
                <a:latin typeface="Castellar" panose="020A0402060406010301" pitchFamily="18" charset="0"/>
              </a:rPr>
              <a:t>Let’s learn English</a:t>
            </a:r>
            <a:endParaRPr lang="en-US" sz="4400" b="1" cap="none" dirty="0">
              <a:solidFill>
                <a:schemeClr val="accent6">
                  <a:lumMod val="75000"/>
                </a:schemeClr>
              </a:solidFill>
              <a:latin typeface="Castellar" panose="020A0402060406010301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41240" y="1932196"/>
            <a:ext cx="41278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ooper Black" panose="0208090404030B020404" pitchFamily="18" charset="0"/>
              </a:rPr>
              <a:t>Grade –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8168" y="4043288"/>
            <a:ext cx="2847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fornian FB" panose="0207040306080B030204" pitchFamily="18" charset="0"/>
              </a:rPr>
              <a:t>Unit – 8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rgbClr val="FFFF00"/>
                </a:solidFill>
                <a:latin typeface="Californian FB" panose="0207040306080B030204" pitchFamily="18" charset="0"/>
              </a:rPr>
              <a:t>Activity </a:t>
            </a:r>
            <a:r>
              <a:rPr lang="en-US" sz="3200" dirty="0" smtClean="0">
                <a:solidFill>
                  <a:srgbClr val="FFFF00"/>
                </a:solidFill>
                <a:latin typeface="Californian FB" panose="0207040306080B030204" pitchFamily="18" charset="0"/>
              </a:rPr>
              <a:t>8.8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fornian FB" panose="0207040306080B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20263240">
            <a:off x="4585623" y="4828217"/>
            <a:ext cx="45589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rush Script MT" panose="03060802040406070304" pitchFamily="66" charset="0"/>
              </a:rPr>
              <a:t>Content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rush Script MT" panose="03060802040406070304" pitchFamily="66" charset="0"/>
              </a:rPr>
              <a:t>Development</a:t>
            </a:r>
            <a:endParaRPr kumimoji="0" lang="en-US" sz="4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Brush Script MT" panose="03060802040406070304" pitchFamily="66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lackadder ITC" panose="04020505051007020D02" pitchFamily="82" charset="0"/>
                <a:ea typeface="+mn-ea"/>
                <a:cs typeface="+mn-cs"/>
              </a:rPr>
              <a:t>Zonal Education Office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lackadder ITC" panose="04020505051007020D02" pitchFamily="82" charset="0"/>
                <a:ea typeface="+mn-ea"/>
                <a:cs typeface="+mn-cs"/>
              </a:rPr>
              <a:t>Embilipitiya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lackadder ITC" panose="04020505051007020D02" pitchFamily="8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lackadder ITC" panose="04020505051007020D02" pitchFamily="8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55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859281" y="195941"/>
            <a:ext cx="9022080" cy="39580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cap="none" dirty="0" smtClean="0">
                <a:solidFill>
                  <a:srgbClr val="698C1C"/>
                </a:solidFill>
                <a:latin typeface="Cooper Black" panose="0208090404030B020404" pitchFamily="18" charset="0"/>
              </a:rPr>
              <a:t>My dear students,</a:t>
            </a:r>
            <a:br>
              <a:rPr lang="en-US" cap="none" dirty="0" smtClean="0">
                <a:solidFill>
                  <a:srgbClr val="698C1C"/>
                </a:solidFill>
                <a:latin typeface="Cooper Black" panose="0208090404030B020404" pitchFamily="18" charset="0"/>
              </a:rPr>
            </a:br>
            <a:r>
              <a:rPr lang="en-US" sz="3600" cap="none" dirty="0" smtClean="0">
                <a:solidFill>
                  <a:srgbClr val="698C1C"/>
                </a:solidFill>
                <a:latin typeface="Cooper Black" panose="0208090404030B020404" pitchFamily="18" charset="0"/>
              </a:rPr>
              <a:t>Through this presentation </a:t>
            </a:r>
            <a:endParaRPr lang="en-US" sz="3600" cap="none" dirty="0">
              <a:solidFill>
                <a:srgbClr val="698C1C"/>
              </a:solidFill>
              <a:latin typeface="Cooper Black" panose="0208090404030B0204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3600" cap="none" dirty="0" smtClean="0">
                <a:solidFill>
                  <a:srgbClr val="698C1C"/>
                </a:solidFill>
                <a:latin typeface="Cooper Black" panose="0208090404030B020404" pitchFamily="18" charset="0"/>
              </a:rPr>
              <a:t>we are going to </a:t>
            </a:r>
            <a:r>
              <a:rPr lang="en-US" sz="3600" cap="none" dirty="0" smtClean="0">
                <a:solidFill>
                  <a:srgbClr val="698C1C"/>
                </a:solidFill>
                <a:latin typeface="Cooper Black" panose="0208090404030B020404" pitchFamily="18" charset="0"/>
              </a:rPr>
              <a:t>travel with </a:t>
            </a:r>
            <a:r>
              <a:rPr lang="en-US" sz="3600" cap="none" dirty="0" smtClean="0">
                <a:solidFill>
                  <a:schemeClr val="accent2">
                    <a:lumMod val="75000"/>
                  </a:schemeClr>
                </a:solidFill>
                <a:latin typeface="Cooper Black" panose="0208090404030B020404" pitchFamily="18" charset="0"/>
              </a:rPr>
              <a:t>Sherina</a:t>
            </a:r>
            <a:endParaRPr lang="en-US" sz="3600" cap="none" dirty="0" smtClean="0">
              <a:solidFill>
                <a:schemeClr val="accent2">
                  <a:lumMod val="75000"/>
                </a:schemeClr>
              </a:solidFill>
              <a:latin typeface="Cooper Black" panose="0208090404030B0204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3600" cap="none" dirty="0" smtClean="0">
                <a:solidFill>
                  <a:srgbClr val="FFC000"/>
                </a:solidFill>
                <a:latin typeface="Cooper Black" panose="0208090404030B020404" pitchFamily="18" charset="0"/>
              </a:rPr>
              <a:t>To the </a:t>
            </a:r>
            <a:r>
              <a:rPr lang="en-US" sz="3600" cap="none" dirty="0" smtClean="0">
                <a:solidFill>
                  <a:srgbClr val="FFC000"/>
                </a:solidFill>
                <a:latin typeface="Cooper Black" panose="0208090404030B020404" pitchFamily="18" charset="0"/>
              </a:rPr>
              <a:t>Famous places of Sri Lanka.</a:t>
            </a:r>
          </a:p>
          <a:p>
            <a:pPr algn="l">
              <a:lnSpc>
                <a:spcPct val="150000"/>
              </a:lnSpc>
            </a:pPr>
            <a:endParaRPr lang="en-US" sz="3200" cap="none" dirty="0">
              <a:solidFill>
                <a:srgbClr val="FFC000"/>
              </a:solidFill>
              <a:latin typeface="Cooper Black" panose="0208090404030B0204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1" b="13321"/>
          <a:stretch/>
        </p:blipFill>
        <p:spPr>
          <a:xfrm>
            <a:off x="4012067" y="3931920"/>
            <a:ext cx="4158813" cy="24950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2294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258350"/>
            <a:ext cx="9492932" cy="128089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66"/>
                </a:solidFill>
              </a:rPr>
              <a:t>Diary entries of Sherina Williams who visited Sri Lanka Before Covid19</a:t>
            </a:r>
            <a:endParaRPr lang="en-US" sz="4000" dirty="0">
              <a:solidFill>
                <a:srgbClr val="FF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4" y="2133599"/>
            <a:ext cx="10067698" cy="45545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rgbClr val="FF3300"/>
                </a:solidFill>
              </a:rPr>
              <a:t>January 2020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</a:rPr>
              <a:t>5 Monday       – We arrived in Sri Lanka.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</a:rPr>
              <a:t>7 Wednesday -  We  visited Temple of the tooth.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</a:rPr>
              <a:t>8 Thursday       - We had breakfast and set off to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					   Botanical gardens at Peradeniya.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</a:rPr>
              <a:t>9 Friday	 		- Today we visited the Dutch fort in Galle.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rgbClr val="FFFF00"/>
                </a:solidFill>
              </a:rPr>
              <a:t>10 Saturday    - We visited the Yala National park. It was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FF00"/>
                </a:solidFill>
              </a:rPr>
              <a:t>	</a:t>
            </a:r>
            <a:r>
              <a:rPr lang="en-US" sz="2800" dirty="0" smtClean="0">
                <a:solidFill>
                  <a:srgbClr val="FFFF00"/>
                </a:solidFill>
              </a:rPr>
              <a:t>					  was very interesting.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57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085" y="611048"/>
            <a:ext cx="9803726" cy="1280890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Let’s match the pictures with the dates</a:t>
            </a:r>
            <a:endParaRPr 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277392" y="1983378"/>
            <a:ext cx="1508761" cy="377734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14998" y="2521132"/>
            <a:ext cx="129322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</a:rPr>
              <a:t>7</a:t>
            </a:r>
            <a:r>
              <a:rPr lang="en-US" sz="2400" b="1" baseline="30000" dirty="0" smtClean="0">
                <a:solidFill>
                  <a:srgbClr val="FFFF00"/>
                </a:solidFill>
              </a:rPr>
              <a:t>th	</a:t>
            </a:r>
            <a:r>
              <a:rPr lang="en-US" sz="2400" b="1" dirty="0" smtClean="0">
                <a:solidFill>
                  <a:srgbClr val="FFFF00"/>
                </a:solidFill>
              </a:rPr>
              <a:t>    </a:t>
            </a:r>
          </a:p>
          <a:p>
            <a:endParaRPr lang="en-US" sz="2400" b="1" dirty="0">
              <a:solidFill>
                <a:srgbClr val="FFFF00"/>
              </a:solidFill>
            </a:endParaRPr>
          </a:p>
          <a:p>
            <a:r>
              <a:rPr lang="en-US" sz="2400" b="1" dirty="0" smtClean="0">
                <a:solidFill>
                  <a:srgbClr val="FFFF00"/>
                </a:solidFill>
              </a:rPr>
              <a:t>8</a:t>
            </a:r>
            <a:r>
              <a:rPr lang="en-US" sz="2400" b="1" baseline="30000" dirty="0" smtClean="0">
                <a:solidFill>
                  <a:srgbClr val="FFFF00"/>
                </a:solidFill>
              </a:rPr>
              <a:t>th</a:t>
            </a:r>
            <a:r>
              <a:rPr lang="en-US" sz="2400" b="1" dirty="0" smtClean="0">
                <a:solidFill>
                  <a:srgbClr val="FFFF00"/>
                </a:solidFill>
              </a:rPr>
              <a:t>  </a:t>
            </a:r>
          </a:p>
          <a:p>
            <a:endParaRPr lang="en-US" sz="2400" b="1" dirty="0">
              <a:solidFill>
                <a:srgbClr val="FFFF00"/>
              </a:solidFill>
            </a:endParaRPr>
          </a:p>
          <a:p>
            <a:r>
              <a:rPr lang="en-US" sz="2400" b="1" dirty="0" smtClean="0">
                <a:solidFill>
                  <a:srgbClr val="FFFF00"/>
                </a:solidFill>
              </a:rPr>
              <a:t>9</a:t>
            </a:r>
            <a:r>
              <a:rPr lang="en-US" sz="2400" b="1" baseline="30000" dirty="0" smtClean="0">
                <a:solidFill>
                  <a:srgbClr val="FFFF00"/>
                </a:solidFill>
              </a:rPr>
              <a:t>th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endParaRPr lang="en-US" sz="2400" b="1" dirty="0">
              <a:solidFill>
                <a:srgbClr val="FFFF00"/>
              </a:solidFill>
            </a:endParaRPr>
          </a:p>
          <a:p>
            <a:r>
              <a:rPr lang="en-US" sz="2400" b="1" dirty="0" smtClean="0">
                <a:solidFill>
                  <a:srgbClr val="FFFF00"/>
                </a:solidFill>
              </a:rPr>
              <a:t>10</a:t>
            </a:r>
            <a:r>
              <a:rPr lang="en-US" sz="2400" b="1" baseline="30000" dirty="0" smtClean="0">
                <a:solidFill>
                  <a:srgbClr val="FFFF00"/>
                </a:solidFill>
              </a:rPr>
              <a:t>th</a:t>
            </a:r>
            <a:endParaRPr lang="en-US" sz="2400" b="1" dirty="0" smtClean="0">
              <a:solidFill>
                <a:srgbClr val="FFFF00"/>
              </a:solidFill>
            </a:endParaRPr>
          </a:p>
          <a:p>
            <a:endParaRPr lang="en-US" dirty="0"/>
          </a:p>
          <a:p>
            <a:r>
              <a:rPr lang="en-US" dirty="0" smtClean="0"/>
              <a:t>  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58" y="1669869"/>
            <a:ext cx="4109357" cy="2301240"/>
          </a:xfrm>
          <a:prstGeom prst="flowChartOnlineStorage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58" y="4123410"/>
            <a:ext cx="4109357" cy="2590899"/>
          </a:xfrm>
          <a:prstGeom prst="flowChartOnlineStorage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068" y="1274284"/>
            <a:ext cx="3331777" cy="2597765"/>
          </a:xfrm>
          <a:prstGeom prst="round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287" y="3971109"/>
            <a:ext cx="3105558" cy="2791071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57541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4285" y="362853"/>
            <a:ext cx="8911687" cy="128089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Let’s write small descriptions about the following places.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678" y="2048011"/>
            <a:ext cx="3351848" cy="22305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234" y="2005373"/>
            <a:ext cx="4162856" cy="22731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678" y="4567952"/>
            <a:ext cx="3381647" cy="21075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610" y="4640142"/>
            <a:ext cx="4084479" cy="214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33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31442" y="374420"/>
            <a:ext cx="7029833" cy="220165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8800" dirty="0" smtClean="0">
                <a:solidFill>
                  <a:schemeClr val="accent6">
                    <a:lumMod val="75000"/>
                  </a:schemeClr>
                </a:solidFill>
                <a:latin typeface="Lucida Handwriting" panose="03010101010101010101" pitchFamily="66" charset="0"/>
              </a:rPr>
              <a:t>Thank you </a:t>
            </a:r>
            <a:br>
              <a:rPr lang="en-US" sz="8800" dirty="0" smtClean="0">
                <a:solidFill>
                  <a:schemeClr val="accent6">
                    <a:lumMod val="75000"/>
                  </a:schemeClr>
                </a:solidFill>
                <a:latin typeface="Lucida Handwriting" panose="03010101010101010101" pitchFamily="66" charset="0"/>
              </a:rPr>
            </a:br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  <a:latin typeface="Lucida Handwriting" panose="03010101010101010101" pitchFamily="66" charset="0"/>
              </a:rPr>
              <a:t>for learning with me</a:t>
            </a:r>
            <a:endParaRPr lang="en-US" sz="4400" dirty="0">
              <a:solidFill>
                <a:schemeClr val="accent6">
                  <a:lumMod val="75000"/>
                </a:schemeClr>
              </a:solidFill>
              <a:latin typeface="Lucida Handwriting" panose="03010101010101010101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5582" y="5544924"/>
            <a:ext cx="98885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Lucida Calligraphy" panose="03010101010101010101" pitchFamily="66" charset="0"/>
              </a:rPr>
              <a:t>I’m </a:t>
            </a:r>
            <a:r>
              <a:rPr lang="en-US" sz="3200" b="1" dirty="0" err="1" smtClean="0">
                <a:solidFill>
                  <a:srgbClr val="FFFF00"/>
                </a:solidFill>
                <a:latin typeface="Lucida Calligraphy" panose="03010101010101010101" pitchFamily="66" charset="0"/>
              </a:rPr>
              <a:t>W.D.Silviya</a:t>
            </a:r>
            <a:r>
              <a:rPr lang="en-US" sz="3200" b="1" dirty="0" smtClean="0">
                <a:solidFill>
                  <a:srgbClr val="FFFF00"/>
                </a:solidFill>
                <a:latin typeface="Lucida Calligraphy" panose="03010101010101010101" pitchFamily="66" charset="0"/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Lucida Calligraphy" panose="03010101010101010101" pitchFamily="66" charset="0"/>
              </a:rPr>
              <a:t>of R/</a:t>
            </a:r>
            <a:r>
              <a:rPr lang="en-US" sz="3200" b="1" dirty="0" err="1" smtClean="0">
                <a:solidFill>
                  <a:srgbClr val="FFFF00"/>
                </a:solidFill>
                <a:latin typeface="Lucida Calligraphy" panose="03010101010101010101" pitchFamily="66" charset="0"/>
              </a:rPr>
              <a:t>Emb</a:t>
            </a:r>
            <a:r>
              <a:rPr lang="en-US" sz="3200" b="1" dirty="0" smtClean="0">
                <a:solidFill>
                  <a:srgbClr val="FFFF00"/>
                </a:solidFill>
                <a:latin typeface="Lucida Calligraphy" panose="03010101010101010101" pitchFamily="66" charset="0"/>
              </a:rPr>
              <a:t>/ </a:t>
            </a:r>
            <a:r>
              <a:rPr lang="en-US" sz="3200" b="1" dirty="0" err="1" smtClean="0">
                <a:solidFill>
                  <a:srgbClr val="FFFF00"/>
                </a:solidFill>
                <a:latin typeface="Lucida Calligraphy" panose="03010101010101010101" pitchFamily="66" charset="0"/>
              </a:rPr>
              <a:t>Weeraba</a:t>
            </a:r>
            <a:r>
              <a:rPr lang="en-US" sz="3200" b="1" dirty="0" smtClean="0">
                <a:solidFill>
                  <a:srgbClr val="FFFF00"/>
                </a:solidFill>
                <a:latin typeface="Lucida Calligraphy" panose="03010101010101010101" pitchFamily="66" charset="0"/>
              </a:rPr>
              <a:t> Model School</a:t>
            </a:r>
            <a:endParaRPr lang="en-US" sz="3200" b="1" dirty="0">
              <a:solidFill>
                <a:srgbClr val="FFFF00"/>
              </a:solidFill>
              <a:latin typeface="Lucida Calligraphy" panose="03010101010101010101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696" y="2374446"/>
            <a:ext cx="4058354" cy="3039849"/>
          </a:xfrm>
          <a:prstGeom prst="heart">
            <a:avLst/>
          </a:prstGeom>
        </p:spPr>
      </p:pic>
    </p:spTree>
    <p:extLst>
      <p:ext uri="{BB962C8B-B14F-4D97-AF65-F5344CB8AC3E}">
        <p14:creationId xmlns:p14="http://schemas.microsoft.com/office/powerpoint/2010/main" val="107935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</TotalTime>
  <Words>90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Arial</vt:lpstr>
      <vt:lpstr>Blackadder ITC</vt:lpstr>
      <vt:lpstr>Brush Script MT</vt:lpstr>
      <vt:lpstr>Californian FB</vt:lpstr>
      <vt:lpstr>Castellar</vt:lpstr>
      <vt:lpstr>Century Gothic</vt:lpstr>
      <vt:lpstr>Cooper Black</vt:lpstr>
      <vt:lpstr>Lucida Calligraphy</vt:lpstr>
      <vt:lpstr>Lucida Handwriting</vt:lpstr>
      <vt:lpstr>Wingdings</vt:lpstr>
      <vt:lpstr>Wingdings 3</vt:lpstr>
      <vt:lpstr>Wisp</vt:lpstr>
      <vt:lpstr>Let’s learn English</vt:lpstr>
      <vt:lpstr>PowerPoint Presentation</vt:lpstr>
      <vt:lpstr>Diary entries of Sherina Williams who visited Sri Lanka Before Covid19</vt:lpstr>
      <vt:lpstr>Let’s match the pictures with the dates</vt:lpstr>
      <vt:lpstr>Let’s write small descriptions about the following places.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learn English</dc:title>
  <dc:creator>My plus computer's</dc:creator>
  <cp:lastModifiedBy>My plus computer's</cp:lastModifiedBy>
  <cp:revision>5</cp:revision>
  <dcterms:created xsi:type="dcterms:W3CDTF">2021-01-06T16:50:29Z</dcterms:created>
  <dcterms:modified xsi:type="dcterms:W3CDTF">2021-01-06T17:38:05Z</dcterms:modified>
</cp:coreProperties>
</file>