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60" r:id="rId2"/>
    <p:sldId id="259" r:id="rId3"/>
    <p:sldId id="264" r:id="rId4"/>
    <p:sldId id="258" r:id="rId5"/>
    <p:sldId id="257" r:id="rId6"/>
    <p:sldId id="263" r:id="rId7"/>
    <p:sldId id="265" r:id="rId8"/>
    <p:sldId id="262" r:id="rId9"/>
    <p:sldId id="261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6064D3-385B-43EA-A2EC-BBA3B79A29CD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5E50AD-7107-48CF-9B44-0C6787B304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60912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6C8F-8F0F-4AC6-90FB-3FE41EDE0B48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58634-B059-4425-825D-45E84B1FD8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69745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6C8F-8F0F-4AC6-90FB-3FE41EDE0B48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58634-B059-4425-825D-45E84B1FD8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51328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6C8F-8F0F-4AC6-90FB-3FE41EDE0B48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58634-B059-4425-825D-45E84B1FD8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56914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6C8F-8F0F-4AC6-90FB-3FE41EDE0B48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58634-B059-4425-825D-45E84B1FD8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9849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6C8F-8F0F-4AC6-90FB-3FE41EDE0B48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58634-B059-4425-825D-45E84B1FD8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30863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6C8F-8F0F-4AC6-90FB-3FE41EDE0B48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58634-B059-4425-825D-45E84B1FD8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30868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6C8F-8F0F-4AC6-90FB-3FE41EDE0B48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58634-B059-4425-825D-45E84B1FD8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0649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6C8F-8F0F-4AC6-90FB-3FE41EDE0B48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58634-B059-4425-825D-45E84B1FD8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47330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6C8F-8F0F-4AC6-90FB-3FE41EDE0B48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58634-B059-4425-825D-45E84B1FD8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47583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6C8F-8F0F-4AC6-90FB-3FE41EDE0B48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58634-B059-4425-825D-45E84B1FD8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43116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6C8F-8F0F-4AC6-90FB-3FE41EDE0B48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58634-B059-4425-825D-45E84B1FD8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39790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B6C8F-8F0F-4AC6-90FB-3FE41EDE0B48}" type="datetimeFigureOut">
              <a:rPr lang="en-US" smtClean="0"/>
              <a:pPr/>
              <a:t>6/6/2021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58634-B059-4425-825D-45E84B1FD8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8970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791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 smtClean="0">
                <a:solidFill>
                  <a:srgbClr val="FF0000"/>
                </a:solidFill>
                <a:latin typeface="FMAbabld" pitchFamily="2" charset="0"/>
              </a:rPr>
              <a:t>m%dfhda.sl ;</a:t>
            </a:r>
            <a:r>
              <a:rPr lang="en-US" sz="5400" dirty="0" err="1" smtClean="0">
                <a:solidFill>
                  <a:srgbClr val="FF0000"/>
                </a:solidFill>
                <a:latin typeface="FMAbabld" pitchFamily="2" charset="0"/>
              </a:rPr>
              <a:t>dlaIK</a:t>
            </a:r>
            <a:r>
              <a:rPr lang="en-US" sz="5400" dirty="0" smtClean="0">
                <a:solidFill>
                  <a:srgbClr val="FF0000"/>
                </a:solidFill>
                <a:latin typeface="FMAbabld" pitchFamily="2" charset="0"/>
              </a:rPr>
              <a:t> l=</a:t>
            </a:r>
            <a:r>
              <a:rPr lang="en-US" sz="5400" dirty="0" err="1" smtClean="0">
                <a:solidFill>
                  <a:srgbClr val="FF0000"/>
                </a:solidFill>
                <a:latin typeface="FMAbabld" pitchFamily="2" charset="0"/>
              </a:rPr>
              <a:t>i,;d</a:t>
            </a:r>
            <a:endParaRPr lang="en-US" sz="5400" dirty="0" smtClean="0">
              <a:solidFill>
                <a:srgbClr val="FF0000"/>
              </a:solidFill>
              <a:latin typeface="FMAbabld" pitchFamily="2" charset="0"/>
            </a:endParaRPr>
          </a:p>
          <a:p>
            <a:pPr marL="0" indent="0" algn="ctr">
              <a:buNone/>
            </a:pPr>
            <a:r>
              <a:rPr lang="en-US" sz="6000" dirty="0" smtClean="0">
                <a:solidFill>
                  <a:srgbClr val="FF0000"/>
                </a:solidFill>
                <a:latin typeface="FMAbabld" pitchFamily="2" charset="0"/>
              </a:rPr>
              <a:t>lDIsl¾uh</a:t>
            </a:r>
          </a:p>
          <a:p>
            <a:pPr marL="0" indent="0" algn="ctr">
              <a:buNone/>
            </a:pPr>
            <a:endParaRPr lang="en-US" sz="1200" smtClean="0">
              <a:solidFill>
                <a:srgbClr val="FF0000"/>
              </a:solidFill>
              <a:latin typeface="FMAbabld" pitchFamily="2" charset="0"/>
            </a:endParaRPr>
          </a:p>
          <a:p>
            <a:pPr marL="0" indent="0" algn="ctr">
              <a:buNone/>
            </a:pPr>
            <a:endParaRPr lang="en-US" sz="1200" dirty="0" smtClean="0">
              <a:solidFill>
                <a:srgbClr val="FF0000"/>
              </a:solidFill>
              <a:latin typeface="FMAbabld" pitchFamily="2" charset="0"/>
            </a:endParaRP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FMAbabld" pitchFamily="2" charset="0"/>
              </a:rPr>
              <a:t>1'2 </a:t>
            </a:r>
            <a:r>
              <a:rPr lang="en-US" sz="4400" dirty="0" err="1" smtClean="0">
                <a:solidFill>
                  <a:srgbClr val="FF0000"/>
                </a:solidFill>
                <a:latin typeface="FMAbabld" pitchFamily="2" charset="0"/>
              </a:rPr>
              <a:t>fldgi</a:t>
            </a:r>
            <a:endParaRPr lang="en-US" sz="4400" dirty="0" smtClean="0">
              <a:solidFill>
                <a:srgbClr val="FF0000"/>
              </a:solidFill>
              <a:latin typeface="FMAbabld" pitchFamily="2" charset="0"/>
            </a:endParaRPr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FF0000"/>
                </a:solidFill>
                <a:latin typeface="FMAbabld" pitchFamily="2" charset="0"/>
              </a:rPr>
              <a:t>c, </a:t>
            </a:r>
            <a:r>
              <a:rPr lang="en-US" sz="4400" dirty="0" err="1" smtClean="0">
                <a:solidFill>
                  <a:srgbClr val="FF0000"/>
                </a:solidFill>
                <a:latin typeface="FMAbabld" pitchFamily="2" charset="0"/>
              </a:rPr>
              <a:t>iïm;a</a:t>
            </a:r>
            <a:r>
              <a:rPr lang="en-US" sz="4400" dirty="0" smtClean="0">
                <a:solidFill>
                  <a:srgbClr val="FF0000"/>
                </a:solidFill>
                <a:latin typeface="FMAbabld" pitchFamily="2" charset="0"/>
              </a:rPr>
              <a:t> ;</a:t>
            </a:r>
            <a:r>
              <a:rPr lang="en-US" sz="4400" dirty="0" err="1" smtClean="0">
                <a:solidFill>
                  <a:srgbClr val="FF0000"/>
                </a:solidFill>
                <a:latin typeface="FMAbabld" pitchFamily="2" charset="0"/>
              </a:rPr>
              <a:t>sridr</a:t>
            </a:r>
            <a:r>
              <a:rPr lang="en-US" sz="4400" dirty="0" smtClean="0">
                <a:solidFill>
                  <a:srgbClr val="FF0000"/>
                </a:solidFill>
                <a:latin typeface="FMAbabld" pitchFamily="2" charset="0"/>
              </a:rPr>
              <a:t> j </a:t>
            </a:r>
            <a:r>
              <a:rPr lang="en-US" sz="4400" dirty="0" err="1" smtClean="0">
                <a:solidFill>
                  <a:srgbClr val="FF0000"/>
                </a:solidFill>
                <a:latin typeface="FMAbabld" pitchFamily="2" charset="0"/>
              </a:rPr>
              <a:t>Ndú</a:t>
            </a:r>
            <a:r>
              <a:rPr lang="en-US" sz="4400" dirty="0" smtClean="0">
                <a:solidFill>
                  <a:srgbClr val="FF0000"/>
                </a:solidFill>
                <a:latin typeface="FMAbabld" pitchFamily="2" charset="0"/>
              </a:rPr>
              <a:t>; </a:t>
            </a:r>
            <a:r>
              <a:rPr lang="en-US" sz="4400" dirty="0" err="1" smtClean="0">
                <a:solidFill>
                  <a:srgbClr val="FF0000"/>
                </a:solidFill>
                <a:latin typeface="FMAbabld" pitchFamily="2" charset="0"/>
              </a:rPr>
              <a:t>lruq</a:t>
            </a:r>
            <a:endParaRPr lang="en-US" sz="4400" dirty="0">
              <a:solidFill>
                <a:srgbClr val="FF0000"/>
              </a:solidFill>
              <a:latin typeface="FMAbab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419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i="1" u="sng" dirty="0" smtClean="0">
                <a:latin typeface="FMAbabld" pitchFamily="2" charset="0"/>
              </a:rPr>
              <a:t>02 </a:t>
            </a:r>
            <a:r>
              <a:rPr lang="en-US" sz="2800" i="1" u="sng" dirty="0" err="1" smtClean="0">
                <a:latin typeface="FMAbabld" pitchFamily="2" charset="0"/>
              </a:rPr>
              <a:t>lsjq,aÈh</a:t>
            </a:r>
            <a:r>
              <a:rPr lang="en-US" sz="2800" i="1" u="sng" dirty="0" smtClean="0">
                <a:latin typeface="FMAbabld" pitchFamily="2" charset="0"/>
              </a:rPr>
              <a:t> j.=re</a:t>
            </a:r>
            <a:endParaRPr lang="en-US" sz="2800" i="1" u="sng" dirty="0">
              <a:latin typeface="FMAbabl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>
                <a:latin typeface="FMAbabld" pitchFamily="2" charset="0"/>
              </a:rPr>
              <a:t>fjr</a:t>
            </a:r>
            <a:r>
              <a:rPr lang="en-US" dirty="0" smtClean="0">
                <a:latin typeface="FMAbabld" pitchFamily="2" charset="0"/>
              </a:rPr>
              <a:t>&lt;</a:t>
            </a:r>
            <a:r>
              <a:rPr lang="en-US" dirty="0" err="1" smtClean="0">
                <a:latin typeface="FMAbabld" pitchFamily="2" charset="0"/>
              </a:rPr>
              <a:t>dikak</a:t>
            </a:r>
            <a:r>
              <a:rPr lang="en-US" dirty="0" smtClean="0">
                <a:latin typeface="FMAbabld" pitchFamily="2" charset="0"/>
              </a:rPr>
              <a:t> j </a:t>
            </a:r>
            <a:r>
              <a:rPr lang="en-US" dirty="0" err="1" smtClean="0">
                <a:latin typeface="FMAbabld" pitchFamily="2" charset="0"/>
              </a:rPr>
              <a:t>mj;sk</a:t>
            </a:r>
            <a:r>
              <a:rPr lang="en-US" dirty="0" smtClean="0">
                <a:latin typeface="FMAbabld" pitchFamily="2" charset="0"/>
              </a:rPr>
              <a:t> j.=re </a:t>
            </a:r>
            <a:r>
              <a:rPr lang="en-US" dirty="0" err="1" smtClean="0">
                <a:latin typeface="FMAbabld" pitchFamily="2" charset="0"/>
              </a:rPr>
              <a:t>lsjq,a</a:t>
            </a:r>
            <a:r>
              <a:rPr lang="en-US" dirty="0" smtClean="0">
                <a:latin typeface="FMAbabld" pitchFamily="2" charset="0"/>
              </a:rPr>
              <a:t> </a:t>
            </a:r>
            <a:r>
              <a:rPr lang="en-US" dirty="0" err="1" smtClean="0">
                <a:latin typeface="FMAbabld" pitchFamily="2" charset="0"/>
              </a:rPr>
              <a:t>Èh</a:t>
            </a:r>
            <a:r>
              <a:rPr lang="en-US" dirty="0" smtClean="0">
                <a:latin typeface="FMAbabld" pitchFamily="2" charset="0"/>
              </a:rPr>
              <a:t> j.=re </a:t>
            </a:r>
            <a:r>
              <a:rPr lang="en-US" dirty="0" err="1" smtClean="0">
                <a:latin typeface="FMAbabld" pitchFamily="2" charset="0"/>
              </a:rPr>
              <a:t>f,i</a:t>
            </a:r>
            <a:r>
              <a:rPr lang="en-US" dirty="0" smtClean="0">
                <a:latin typeface="FMAbabld" pitchFamily="2" charset="0"/>
              </a:rPr>
              <a:t> </a:t>
            </a:r>
            <a:r>
              <a:rPr lang="en-US" dirty="0" err="1" smtClean="0">
                <a:latin typeface="FMAbabld" pitchFamily="2" charset="0"/>
              </a:rPr>
              <a:t>ye|kafõ</a:t>
            </a:r>
            <a:endParaRPr lang="en-US" dirty="0" smtClean="0"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FMAbabld" pitchFamily="2" charset="0"/>
              </a:rPr>
              <a:t>WÞ (- 	</a:t>
            </a:r>
            <a:r>
              <a:rPr lang="en-US" sz="2400" dirty="0" err="1" smtClean="0">
                <a:latin typeface="FMAbabld" pitchFamily="2" charset="0"/>
              </a:rPr>
              <a:t>mq;a</a:t>
            </a:r>
            <a:r>
              <a:rPr lang="en-US" sz="2400" dirty="0" smtClean="0">
                <a:latin typeface="FMAbabld" pitchFamily="2" charset="0"/>
              </a:rPr>
              <a:t>;,u j.=re </a:t>
            </a:r>
            <a:r>
              <a:rPr lang="en-US" sz="2400" dirty="0" err="1" smtClean="0">
                <a:latin typeface="FMAbabld" pitchFamily="2" charset="0"/>
              </a:rPr>
              <a:t>ìu</a:t>
            </a:r>
            <a:r>
              <a:rPr lang="en-US" sz="2400" dirty="0" smtClean="0">
                <a:latin typeface="FMAbabld" pitchFamily="2" charset="0"/>
              </a:rPr>
              <a:t> </a:t>
            </a:r>
          </a:p>
          <a:p>
            <a:pPr marL="0" indent="0">
              <a:buNone/>
            </a:pPr>
            <a:r>
              <a:rPr lang="en-US" sz="2400" dirty="0">
                <a:latin typeface="FMAbabld" pitchFamily="2" charset="0"/>
              </a:rPr>
              <a:t>	</a:t>
            </a:r>
            <a:r>
              <a:rPr lang="en-US" sz="2400" dirty="0" err="1" smtClean="0">
                <a:latin typeface="FMAbabld" pitchFamily="2" charset="0"/>
              </a:rPr>
              <a:t>uq</a:t>
            </a:r>
            <a:r>
              <a:rPr lang="en-US" sz="2400" dirty="0" smtClean="0">
                <a:latin typeface="FMAbabld" pitchFamily="2" charset="0"/>
              </a:rPr>
              <a:t>;=</a:t>
            </a:r>
            <a:r>
              <a:rPr lang="en-US" sz="2400" dirty="0" err="1" smtClean="0">
                <a:latin typeface="FMAbabld" pitchFamily="2" charset="0"/>
              </a:rPr>
              <a:t>rdcfj</a:t>
            </a:r>
            <a:r>
              <a:rPr lang="en-US" sz="2400" dirty="0" smtClean="0">
                <a:latin typeface="FMAbabld" pitchFamily="2" charset="0"/>
              </a:rPr>
              <a:t>, j.=re </a:t>
            </a:r>
            <a:r>
              <a:rPr lang="en-US" sz="2400" dirty="0" err="1" smtClean="0">
                <a:latin typeface="FMAbabld" pitchFamily="2" charset="0"/>
              </a:rPr>
              <a:t>ìu</a:t>
            </a:r>
            <a:endParaRPr lang="en-US" sz="2400" dirty="0">
              <a:latin typeface="FMAbabld" pitchFamily="2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15089" y="3567112"/>
            <a:ext cx="3731130" cy="195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26697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i="1" u="sng" dirty="0" smtClean="0">
                <a:latin typeface="FMAbabld" pitchFamily="2" charset="0"/>
              </a:rPr>
              <a:t>03 ,</a:t>
            </a:r>
            <a:r>
              <a:rPr lang="en-US" sz="2800" i="1" u="sng" dirty="0" err="1" smtClean="0">
                <a:latin typeface="FMAbabld" pitchFamily="2" charset="0"/>
              </a:rPr>
              <a:t>jK</a:t>
            </a:r>
            <a:r>
              <a:rPr lang="en-US" sz="2800" i="1" u="sng" dirty="0" smtClean="0">
                <a:latin typeface="FMAbabld" pitchFamily="2" charset="0"/>
              </a:rPr>
              <a:t> j.=re</a:t>
            </a:r>
            <a:endParaRPr lang="en-US" sz="2800" i="1" u="sng" dirty="0">
              <a:latin typeface="FMAbabl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>
                <a:latin typeface="FMAbabld" pitchFamily="2" charset="0"/>
              </a:rPr>
              <a:t>úh</a:t>
            </a:r>
            <a:r>
              <a:rPr lang="en-US" sz="2800" dirty="0" smtClean="0">
                <a:latin typeface="FMAbabld" pitchFamily="2" charset="0"/>
              </a:rPr>
              <a:t>&lt;s </a:t>
            </a:r>
            <a:r>
              <a:rPr lang="en-US" sz="2800" dirty="0" err="1" smtClean="0">
                <a:latin typeface="FMAbabld" pitchFamily="2" charset="0"/>
              </a:rPr>
              <a:t>ld</a:t>
            </a:r>
            <a:r>
              <a:rPr lang="en-US" sz="2800" dirty="0" smtClean="0">
                <a:latin typeface="FMAbabld" pitchFamily="2" charset="0"/>
              </a:rPr>
              <a:t>,.=</a:t>
            </a:r>
            <a:r>
              <a:rPr lang="en-US" sz="2800" dirty="0" err="1" smtClean="0">
                <a:latin typeface="FMAbabld" pitchFamily="2" charset="0"/>
              </a:rPr>
              <a:t>Khla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iys</a:t>
            </a:r>
            <a:r>
              <a:rPr lang="en-US" sz="2800" dirty="0" smtClean="0">
                <a:latin typeface="FMAbabld" pitchFamily="2" charset="0"/>
              </a:rPr>
              <a:t>; </a:t>
            </a:r>
            <a:r>
              <a:rPr lang="en-US" sz="2800" dirty="0" err="1" smtClean="0">
                <a:latin typeface="FMAbabld" pitchFamily="2" charset="0"/>
              </a:rPr>
              <a:t>m%foaYj</a:t>
            </a:r>
            <a:r>
              <a:rPr lang="en-US" sz="2800" dirty="0" smtClean="0">
                <a:latin typeface="FMAbabld" pitchFamily="2" charset="0"/>
              </a:rPr>
              <a:t>, </a:t>
            </a:r>
            <a:r>
              <a:rPr lang="en-US" sz="2800" dirty="0" err="1" smtClean="0">
                <a:latin typeface="FMAbabld" pitchFamily="2" charset="0"/>
              </a:rPr>
              <a:t>fmdf</a:t>
            </a:r>
            <a:r>
              <a:rPr lang="en-US" sz="2800" dirty="0" smtClean="0">
                <a:latin typeface="FMAbabld" pitchFamily="2" charset="0"/>
              </a:rPr>
              <a:t>&lt;</a:t>
            </a:r>
            <a:r>
              <a:rPr lang="en-US" sz="2800" dirty="0" err="1" smtClean="0">
                <a:latin typeface="FMAbabld" pitchFamily="2" charset="0"/>
              </a:rPr>
              <a:t>dfjys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we;s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c,h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jdIamSlrKh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ùu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ksid</a:t>
            </a:r>
            <a:r>
              <a:rPr lang="en-US" sz="2800" dirty="0">
                <a:latin typeface="FMAbabld" pitchFamily="2" charset="0"/>
              </a:rPr>
              <a:t> </a:t>
            </a:r>
            <a:r>
              <a:rPr lang="en-US" sz="2800" dirty="0" smtClean="0">
                <a:latin typeface="FMAbabld" pitchFamily="2" charset="0"/>
              </a:rPr>
              <a:t>,</a:t>
            </a:r>
            <a:r>
              <a:rPr lang="en-US" sz="2800" dirty="0" err="1" smtClean="0">
                <a:latin typeface="FMAbabld" pitchFamily="2" charset="0"/>
              </a:rPr>
              <a:t>jK</a:t>
            </a:r>
            <a:r>
              <a:rPr lang="en-US" sz="2800" dirty="0" smtClean="0">
                <a:latin typeface="FMAbabld" pitchFamily="2" charset="0"/>
              </a:rPr>
              <a:t> j.=re </a:t>
            </a:r>
            <a:r>
              <a:rPr lang="en-US" sz="2800" dirty="0" err="1" smtClean="0">
                <a:latin typeface="FMAbabld" pitchFamily="2" charset="0"/>
              </a:rPr>
              <a:t>we;s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fõ</a:t>
            </a:r>
            <a:r>
              <a:rPr lang="en-US" sz="2800" dirty="0" smtClean="0">
                <a:latin typeface="FMAbabld" pitchFamily="2" charset="0"/>
              </a:rPr>
              <a:t>'</a:t>
            </a:r>
          </a:p>
          <a:p>
            <a:pPr marL="0" indent="0">
              <a:buNone/>
            </a:pPr>
            <a:endParaRPr lang="en-US" sz="2800" dirty="0" smtClean="0">
              <a:latin typeface="FMAbabld" pitchFamily="2" charset="0"/>
            </a:endParaRPr>
          </a:p>
          <a:p>
            <a:r>
              <a:rPr lang="en-US" sz="2800" dirty="0" smtClean="0">
                <a:latin typeface="FMAbabld" pitchFamily="2" charset="0"/>
              </a:rPr>
              <a:t>WÞ (- </a:t>
            </a:r>
            <a:r>
              <a:rPr lang="en-US" sz="2800" dirty="0" err="1" smtClean="0">
                <a:latin typeface="FMAbabld" pitchFamily="2" charset="0"/>
              </a:rPr>
              <a:t>uqkao,u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l,mqj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wdY%s</a:t>
            </a:r>
            <a:r>
              <a:rPr lang="en-US" sz="2800" dirty="0" smtClean="0">
                <a:latin typeface="FMAbabld" pitchFamily="2" charset="0"/>
              </a:rPr>
              <a:t>; j.=re </a:t>
            </a:r>
            <a:r>
              <a:rPr lang="en-US" sz="2800" dirty="0" err="1" smtClean="0">
                <a:latin typeface="FMAbabld" pitchFamily="2" charset="0"/>
              </a:rPr>
              <a:t>ìu</a:t>
            </a:r>
            <a:endParaRPr lang="en-US" sz="2800" dirty="0" smtClean="0"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FMAbabld" pitchFamily="2" charset="0"/>
              </a:rPr>
              <a:t>	  </a:t>
            </a:r>
            <a:r>
              <a:rPr lang="en-US" sz="2800" dirty="0" err="1" smtClean="0">
                <a:latin typeface="FMAbabld" pitchFamily="2" charset="0"/>
              </a:rPr>
              <a:t>ukakdrï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l,mqj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wdYs</a:t>
            </a:r>
            <a:r>
              <a:rPr lang="en-US" sz="2800" dirty="0" smtClean="0">
                <a:latin typeface="FMAbabld" pitchFamily="2" charset="0"/>
              </a:rPr>
              <a:t>%; j.=re </a:t>
            </a:r>
            <a:r>
              <a:rPr lang="en-US" sz="2800" dirty="0" err="1" smtClean="0">
                <a:latin typeface="FMAbabld" pitchFamily="2" charset="0"/>
              </a:rPr>
              <a:t>ìu</a:t>
            </a:r>
            <a:r>
              <a:rPr lang="en-US" sz="2800" dirty="0" smtClean="0">
                <a:latin typeface="FMAbabld" pitchFamily="2" charset="0"/>
              </a:rPr>
              <a:t> </a:t>
            </a:r>
            <a:endParaRPr lang="en-US" sz="2800" dirty="0">
              <a:latin typeface="FMAbabld" pitchFamily="2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419600"/>
            <a:ext cx="3581400" cy="1993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75649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dirty="0" err="1" smtClean="0">
                <a:solidFill>
                  <a:srgbClr val="00B050"/>
                </a:solidFill>
                <a:latin typeface="FMAbabld" pitchFamily="2" charset="0"/>
              </a:rPr>
              <a:t>fÞ</a:t>
            </a:r>
            <a:r>
              <a:rPr lang="en-US" sz="2800" dirty="0" smtClean="0">
                <a:solidFill>
                  <a:srgbClr val="00B050"/>
                </a:solidFill>
                <a:latin typeface="FMAbabld" pitchFamily="2" charset="0"/>
              </a:rPr>
              <a:t>&lt; </a:t>
            </a:r>
            <a:r>
              <a:rPr lang="en-US" sz="2800" dirty="0" err="1" smtClean="0">
                <a:solidFill>
                  <a:srgbClr val="00B050"/>
                </a:solidFill>
                <a:latin typeface="FMAbabld" pitchFamily="2" charset="0"/>
              </a:rPr>
              <a:t>myr</a:t>
            </a:r>
            <a:r>
              <a:rPr lang="en-US" sz="2800" dirty="0" smtClean="0">
                <a:solidFill>
                  <a:srgbClr val="00B050"/>
                </a:solidFill>
                <a:latin typeface="FMAbabld" pitchFamily="2" charset="0"/>
              </a:rPr>
              <a:t>" </a:t>
            </a:r>
            <a:r>
              <a:rPr lang="en-US" sz="2800" dirty="0" err="1" smtClean="0">
                <a:solidFill>
                  <a:srgbClr val="00B050"/>
                </a:solidFill>
                <a:latin typeface="FMAbabld" pitchFamily="2" charset="0"/>
              </a:rPr>
              <a:t>Èh</a:t>
            </a:r>
            <a:r>
              <a:rPr lang="en-US" sz="2800" dirty="0" smtClean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FMAbabld" pitchFamily="2" charset="0"/>
              </a:rPr>
              <a:t>we,s</a:t>
            </a:r>
            <a:r>
              <a:rPr lang="en-US" sz="2800" dirty="0" smtClean="0">
                <a:solidFill>
                  <a:srgbClr val="00B050"/>
                </a:solidFill>
                <a:latin typeface="FMAbabld" pitchFamily="2" charset="0"/>
              </a:rPr>
              <a:t>" </a:t>
            </a:r>
            <a:r>
              <a:rPr lang="en-US" sz="2800" dirty="0" err="1" smtClean="0">
                <a:solidFill>
                  <a:srgbClr val="00B050"/>
                </a:solidFill>
                <a:latin typeface="FMAbabld" pitchFamily="2" charset="0"/>
              </a:rPr>
              <a:t>Th</a:t>
            </a:r>
            <a:r>
              <a:rPr lang="en-US" sz="2800" dirty="0" smtClean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FMAbabld" pitchFamily="2" charset="0"/>
              </a:rPr>
              <a:t>iy</a:t>
            </a:r>
            <a:r>
              <a:rPr lang="en-US" sz="2800" dirty="0" smtClean="0">
                <a:solidFill>
                  <a:srgbClr val="00B050"/>
                </a:solidFill>
                <a:latin typeface="FMAbabld" pitchFamily="2" charset="0"/>
              </a:rPr>
              <a:t> .</a:t>
            </a:r>
            <a:r>
              <a:rPr lang="en-US" sz="2800" dirty="0" err="1" smtClean="0">
                <a:solidFill>
                  <a:srgbClr val="00B050"/>
                </a:solidFill>
                <a:latin typeface="FMAbabld" pitchFamily="2" charset="0"/>
              </a:rPr>
              <a:t>x.d</a:t>
            </a:r>
            <a:endParaRPr lang="en-US" sz="2800" dirty="0">
              <a:solidFill>
                <a:srgbClr val="00B050"/>
              </a:solidFill>
              <a:latin typeface="FMAbabld" pitchFamily="2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22363"/>
            <a:ext cx="3276600" cy="245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295400"/>
            <a:ext cx="2328063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967079"/>
            <a:ext cx="3276600" cy="245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572000"/>
            <a:ext cx="3152352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727069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 </a:t>
            </a:r>
            <a:r>
              <a:rPr lang="en-US" sz="3100" dirty="0" err="1" smtClean="0">
                <a:solidFill>
                  <a:srgbClr val="00B050"/>
                </a:solidFill>
                <a:latin typeface="FMAbabld" pitchFamily="2" charset="0"/>
              </a:rPr>
              <a:t>msgdr</a:t>
            </a:r>
            <a:r>
              <a:rPr lang="en-US" sz="3100" dirty="0" smtClean="0">
                <a:solidFill>
                  <a:srgbClr val="00B050"/>
                </a:solidFill>
                <a:latin typeface="FMAbabld" pitchFamily="2" charset="0"/>
              </a:rPr>
              <a:t> ;</a:t>
            </a:r>
            <a:r>
              <a:rPr lang="en-US" sz="3100" dirty="0" err="1" smtClean="0">
                <a:solidFill>
                  <a:srgbClr val="00B050"/>
                </a:solidFill>
                <a:latin typeface="FMAbabld" pitchFamily="2" charset="0"/>
              </a:rPr>
              <a:t>eks</a:t>
            </a:r>
            <a:r>
              <a:rPr lang="en-US" sz="3100" dirty="0" smtClean="0">
                <a:solidFill>
                  <a:srgbClr val="00B050"/>
                </a:solidFill>
                <a:latin typeface="FMAbabld" pitchFamily="2" charset="0"/>
              </a:rPr>
              <a:t> ^</a:t>
            </a:r>
            <a:r>
              <a:rPr lang="en-US" sz="3100" dirty="0" smtClean="0">
                <a:solidFill>
                  <a:srgbClr val="00B050"/>
                </a:solidFill>
                <a:latin typeface="+mn-lt"/>
              </a:rPr>
              <a:t>Flood plain</a:t>
            </a:r>
            <a:r>
              <a:rPr lang="en-US" sz="3100" dirty="0" smtClean="0">
                <a:solidFill>
                  <a:srgbClr val="00B050"/>
                </a:solidFill>
                <a:latin typeface="FMAbabld" pitchFamily="2" charset="0"/>
              </a:rPr>
              <a:t>&amp; </a:t>
            </a:r>
            <a:r>
              <a:rPr lang="en-US" sz="3100" dirty="0" err="1" smtClean="0">
                <a:solidFill>
                  <a:srgbClr val="00B050"/>
                </a:solidFill>
                <a:latin typeface="FMAbabld" pitchFamily="2" charset="0"/>
              </a:rPr>
              <a:t>fyj;a</a:t>
            </a:r>
            <a:r>
              <a:rPr lang="en-US" sz="3100" dirty="0" smtClean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sz="3100" dirty="0" err="1" smtClean="0">
                <a:solidFill>
                  <a:srgbClr val="00B050"/>
                </a:solidFill>
                <a:latin typeface="FMAbabld" pitchFamily="2" charset="0"/>
              </a:rPr>
              <a:t>ú,a</a:t>
            </a:r>
            <a:r>
              <a:rPr lang="en-US" sz="3100" dirty="0" smtClean="0">
                <a:solidFill>
                  <a:srgbClr val="00B050"/>
                </a:solidFill>
                <a:latin typeface="FMAbabld" pitchFamily="2" charset="0"/>
              </a:rPr>
              <a:t>¨ ^</a:t>
            </a:r>
            <a:r>
              <a:rPr lang="en-US" sz="3100" dirty="0" err="1" smtClean="0">
                <a:solidFill>
                  <a:srgbClr val="00B050"/>
                </a:solidFill>
                <a:latin typeface="+mn-lt"/>
              </a:rPr>
              <a:t>Villu</a:t>
            </a:r>
            <a:r>
              <a:rPr lang="en-US" sz="3100" dirty="0" smtClean="0">
                <a:solidFill>
                  <a:srgbClr val="00B050"/>
                </a:solidFill>
                <a:latin typeface="FMAbabld" pitchFamily="2" charset="0"/>
              </a:rPr>
              <a:t>&amp;</a:t>
            </a:r>
            <a:endParaRPr lang="en-US" sz="3100" dirty="0">
              <a:solidFill>
                <a:srgbClr val="00B050"/>
              </a:solidFill>
              <a:latin typeface="FMAbabl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FMAbabld" pitchFamily="2" charset="0"/>
              </a:rPr>
              <a:t>j¾Id </a:t>
            </a:r>
            <a:r>
              <a:rPr lang="en-US" sz="2800" dirty="0" err="1" smtClean="0">
                <a:latin typeface="FMAbabld" pitchFamily="2" charset="0"/>
              </a:rPr>
              <a:t>ld,fha</a:t>
            </a:r>
            <a:r>
              <a:rPr lang="en-US" sz="2800" dirty="0" smtClean="0">
                <a:latin typeface="FMAbabld" pitchFamily="2" charset="0"/>
              </a:rPr>
              <a:t> § </a:t>
            </a:r>
            <a:r>
              <a:rPr lang="en-US" sz="2800" dirty="0" err="1" smtClean="0">
                <a:latin typeface="FMAbabld" pitchFamily="2" charset="0"/>
              </a:rPr>
              <a:t>c,h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bjqre</a:t>
            </a:r>
            <a:r>
              <a:rPr lang="en-US" sz="2800" dirty="0" smtClean="0">
                <a:latin typeface="FMAbabld" pitchFamily="2" charset="0"/>
              </a:rPr>
              <a:t>;,d </a:t>
            </a:r>
            <a:r>
              <a:rPr lang="en-US" sz="2800" dirty="0" err="1" smtClean="0">
                <a:latin typeface="FMAbabld" pitchFamily="2" charset="0"/>
              </a:rPr>
              <a:t>hñka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msgdr</a:t>
            </a:r>
            <a:r>
              <a:rPr lang="en-US" sz="2800" dirty="0" smtClean="0">
                <a:latin typeface="FMAbabld" pitchFamily="2" charset="0"/>
              </a:rPr>
              <a:t> .</a:t>
            </a:r>
            <a:r>
              <a:rPr lang="en-US" sz="2800" dirty="0" err="1" smtClean="0">
                <a:latin typeface="FMAbabld" pitchFamily="2" charset="0"/>
              </a:rPr>
              <a:t>e,Su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isÿ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jk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w;r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tu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c,h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tla</a:t>
            </a:r>
            <a:r>
              <a:rPr lang="en-US" sz="2800" dirty="0" smtClean="0">
                <a:latin typeface="FMAbabld" pitchFamily="2" charset="0"/>
              </a:rPr>
              <a:t> /</a:t>
            </a:r>
            <a:r>
              <a:rPr lang="en-US" sz="2800" dirty="0" err="1" smtClean="0">
                <a:latin typeface="FMAbabld" pitchFamily="2" charset="0"/>
              </a:rPr>
              <a:t>iajk</a:t>
            </a:r>
            <a:r>
              <a:rPr lang="en-US" sz="2800" dirty="0" smtClean="0">
                <a:latin typeface="FMAbabld" pitchFamily="2" charset="0"/>
              </a:rPr>
              <a:t> .</a:t>
            </a:r>
            <a:r>
              <a:rPr lang="en-US" sz="2800" dirty="0" err="1" smtClean="0">
                <a:latin typeface="FMAbabld" pitchFamily="2" charset="0"/>
              </a:rPr>
              <a:t>x.d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fomi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we;s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my;a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N+ñ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msgdr</a:t>
            </a:r>
            <a:r>
              <a:rPr lang="en-US" sz="2800" dirty="0" smtClean="0">
                <a:latin typeface="FMAbabld" pitchFamily="2" charset="0"/>
              </a:rPr>
              <a:t> ;</a:t>
            </a:r>
            <a:r>
              <a:rPr lang="en-US" sz="2800" dirty="0" err="1" smtClean="0">
                <a:latin typeface="FMAbabld" pitchFamily="2" charset="0"/>
              </a:rPr>
              <a:t>eks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fyj;a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ú,a</a:t>
            </a:r>
            <a:r>
              <a:rPr lang="en-US" sz="2800" dirty="0" smtClean="0">
                <a:latin typeface="FMAbabld" pitchFamily="2" charset="0"/>
              </a:rPr>
              <a:t>¨ </a:t>
            </a:r>
            <a:r>
              <a:rPr lang="en-US" sz="2800" dirty="0" err="1" smtClean="0">
                <a:latin typeface="FMAbabld" pitchFamily="2" charset="0"/>
              </a:rPr>
              <a:t>f,i</a:t>
            </a:r>
            <a:r>
              <a:rPr lang="en-US" sz="2800" dirty="0" smtClean="0">
                <a:latin typeface="FMAbabld" pitchFamily="2" charset="0"/>
              </a:rPr>
              <a:t> o </a:t>
            </a:r>
            <a:r>
              <a:rPr lang="en-US" sz="2800" dirty="0" err="1" smtClean="0">
                <a:latin typeface="FMAbabld" pitchFamily="2" charset="0"/>
              </a:rPr>
              <a:t>ye¢kafõ</a:t>
            </a:r>
            <a:r>
              <a:rPr lang="en-US" sz="2800" dirty="0" smtClean="0">
                <a:latin typeface="FMAbabld" pitchFamily="2" charset="0"/>
              </a:rPr>
              <a:t>'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276600"/>
            <a:ext cx="4191000" cy="2993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40944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dirty="0" smtClean="0">
                <a:solidFill>
                  <a:srgbClr val="00B050"/>
                </a:solidFill>
                <a:latin typeface="FMAbabld" pitchFamily="2" charset="0"/>
              </a:rPr>
              <a:t>² </a:t>
            </a:r>
            <a:r>
              <a:rPr lang="en-US" sz="2800" dirty="0" err="1" smtClean="0">
                <a:solidFill>
                  <a:srgbClr val="00B050"/>
                </a:solidFill>
                <a:latin typeface="FMAbabld" pitchFamily="2" charset="0"/>
              </a:rPr>
              <a:t>jeõ</a:t>
            </a:r>
            <a:r>
              <a:rPr lang="en-US" sz="2800" dirty="0" smtClean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sz="2800" dirty="0" smtClean="0">
                <a:solidFill>
                  <a:srgbClr val="00B050"/>
                </a:solidFill>
                <a:latin typeface="+mn-lt"/>
              </a:rPr>
              <a:t>Tanks</a:t>
            </a:r>
            <a:endParaRPr lang="en-US" sz="280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>
                <a:latin typeface="FMAbabld" pitchFamily="2" charset="0"/>
              </a:rPr>
              <a:t>lDIs</a:t>
            </a:r>
            <a:r>
              <a:rPr lang="en-US" sz="2800" dirty="0" smtClean="0">
                <a:latin typeface="FMAbabld" pitchFamily="2" charset="0"/>
              </a:rPr>
              <a:t> l¾udka;h we;=¿ </a:t>
            </a:r>
            <a:r>
              <a:rPr lang="en-US" sz="2800" dirty="0" err="1" smtClean="0">
                <a:latin typeface="FMAbabld" pitchFamily="2" charset="0"/>
              </a:rPr>
              <a:t>wfkl</a:t>
            </a:r>
            <a:r>
              <a:rPr lang="en-US" sz="2800" dirty="0" smtClean="0">
                <a:latin typeface="FMAbabld" pitchFamily="2" charset="0"/>
              </a:rPr>
              <a:t>=;a </a:t>
            </a:r>
            <a:r>
              <a:rPr lang="en-US" sz="2800" dirty="0" err="1" smtClean="0">
                <a:latin typeface="FMAbabld" pitchFamily="2" charset="0"/>
              </a:rPr>
              <a:t>ñksia</a:t>
            </a:r>
            <a:r>
              <a:rPr lang="en-US" sz="2800" dirty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wjYH;d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imqrd</a:t>
            </a:r>
            <a:r>
              <a:rPr lang="en-US" sz="2800" dirty="0" smtClean="0">
                <a:latin typeface="FMAbabld" pitchFamily="2" charset="0"/>
              </a:rPr>
              <a:t> .</a:t>
            </a:r>
            <a:r>
              <a:rPr lang="en-US" sz="2800" dirty="0" err="1" smtClean="0">
                <a:latin typeface="FMAbabld" pitchFamily="2" charset="0"/>
              </a:rPr>
              <a:t>ekSu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ms‚i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ñksid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úiska</a:t>
            </a:r>
            <a:r>
              <a:rPr lang="en-US" sz="2800" dirty="0">
                <a:latin typeface="FMAbabld" pitchFamily="2" charset="0"/>
              </a:rPr>
              <a:t> </a:t>
            </a:r>
            <a:r>
              <a:rPr lang="en-US" sz="2800" dirty="0" smtClean="0">
                <a:latin typeface="FMAbabld" pitchFamily="2" charset="0"/>
              </a:rPr>
              <a:t>ks¾udKh </a:t>
            </a:r>
            <a:r>
              <a:rPr lang="en-US" sz="2800" dirty="0" err="1" smtClean="0">
                <a:latin typeface="FMAbabld" pitchFamily="2" charset="0"/>
              </a:rPr>
              <a:t>lrk</a:t>
            </a:r>
            <a:r>
              <a:rPr lang="en-US" sz="2800" dirty="0" smtClean="0">
                <a:latin typeface="FMAbabld" pitchFamily="2" charset="0"/>
              </a:rPr>
              <a:t> ,o </a:t>
            </a:r>
            <a:r>
              <a:rPr lang="en-US" sz="2800" dirty="0" err="1" smtClean="0">
                <a:latin typeface="FMAbabld" pitchFamily="2" charset="0"/>
              </a:rPr>
              <a:t>úYd</a:t>
            </a:r>
            <a:r>
              <a:rPr lang="en-US" sz="2800" dirty="0" smtClean="0">
                <a:latin typeface="FMAbabld" pitchFamily="2" charset="0"/>
              </a:rPr>
              <a:t>, </a:t>
            </a:r>
            <a:r>
              <a:rPr lang="en-US" sz="2800" dirty="0" err="1" smtClean="0">
                <a:latin typeface="FMAbabld" pitchFamily="2" charset="0"/>
              </a:rPr>
              <a:t>c,dY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fõ</a:t>
            </a:r>
            <a:r>
              <a:rPr lang="en-US" sz="2800" dirty="0" smtClean="0">
                <a:latin typeface="FMAbabld" pitchFamily="2" charset="0"/>
              </a:rPr>
              <a:t>' </a:t>
            </a:r>
            <a:endParaRPr lang="en-US" sz="2800" dirty="0">
              <a:latin typeface="FMAbabld" pitchFamily="2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667000"/>
            <a:ext cx="4511630" cy="180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4343400"/>
            <a:ext cx="3200400" cy="2397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050493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dirty="0" err="1" smtClean="0">
                <a:solidFill>
                  <a:srgbClr val="00B050"/>
                </a:solidFill>
                <a:latin typeface="FMAbabld" pitchFamily="2" charset="0"/>
              </a:rPr>
              <a:t>fmdl</a:t>
            </a:r>
            <a:r>
              <a:rPr lang="en-US" sz="2800" dirty="0" smtClean="0">
                <a:solidFill>
                  <a:srgbClr val="00B050"/>
                </a:solidFill>
                <a:latin typeface="FMAbabld" pitchFamily="2" charset="0"/>
              </a:rPr>
              <a:t>=</a:t>
            </a:r>
            <a:r>
              <a:rPr lang="en-US" sz="2800" dirty="0" err="1" smtClean="0">
                <a:solidFill>
                  <a:srgbClr val="00B050"/>
                </a:solidFill>
                <a:latin typeface="FMAbabld" pitchFamily="2" charset="0"/>
              </a:rPr>
              <a:t>Kq</a:t>
            </a:r>
            <a:endParaRPr lang="en-US" sz="2800" dirty="0">
              <a:solidFill>
                <a:srgbClr val="00B050"/>
              </a:solidFill>
              <a:latin typeface="FMAbabl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atin typeface="FMAbabld" pitchFamily="2" charset="0"/>
              </a:rPr>
              <a:t>.</a:t>
            </a:r>
            <a:r>
              <a:rPr lang="en-US" sz="2800" dirty="0" err="1" smtClean="0">
                <a:latin typeface="FMAbabld" pitchFamily="2" charset="0"/>
              </a:rPr>
              <a:t>x.d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msgdr</a:t>
            </a:r>
            <a:r>
              <a:rPr lang="en-US" sz="2800" dirty="0" smtClean="0">
                <a:latin typeface="FMAbabld" pitchFamily="2" charset="0"/>
              </a:rPr>
              <a:t> .</a:t>
            </a:r>
            <a:r>
              <a:rPr lang="en-US" sz="2800" dirty="0" err="1" smtClean="0">
                <a:latin typeface="FMAbabld" pitchFamily="2" charset="0"/>
              </a:rPr>
              <a:t>e,Sfuka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we;s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jk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msgdr</a:t>
            </a:r>
            <a:r>
              <a:rPr lang="en-US" sz="2800" dirty="0" smtClean="0">
                <a:latin typeface="FMAbabld" pitchFamily="2" charset="0"/>
              </a:rPr>
              <a:t> ;</a:t>
            </a:r>
            <a:r>
              <a:rPr lang="en-US" sz="2800" dirty="0" err="1" smtClean="0">
                <a:latin typeface="FMAbabld" pitchFamily="2" charset="0"/>
              </a:rPr>
              <a:t>eks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wdY%s</a:t>
            </a:r>
            <a:r>
              <a:rPr lang="en-US" sz="2800" dirty="0" smtClean="0">
                <a:latin typeface="FMAbabld" pitchFamily="2" charset="0"/>
              </a:rPr>
              <a:t>; j </a:t>
            </a:r>
            <a:r>
              <a:rPr lang="en-US" sz="2800" dirty="0" err="1" smtClean="0">
                <a:latin typeface="FMAbabld" pitchFamily="2" charset="0"/>
              </a:rPr>
              <a:t>iajdNdúl</a:t>
            </a:r>
            <a:r>
              <a:rPr lang="en-US" sz="2800" dirty="0" smtClean="0">
                <a:latin typeface="FMAbabld" pitchFamily="2" charset="0"/>
              </a:rPr>
              <a:t> j ks¾udKh </a:t>
            </a:r>
            <a:r>
              <a:rPr lang="en-US" sz="2800" dirty="0" err="1" smtClean="0">
                <a:latin typeface="FMAbabld" pitchFamily="2" charset="0"/>
              </a:rPr>
              <a:t>jk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fkd.eUqre</a:t>
            </a:r>
            <a:r>
              <a:rPr lang="en-US" sz="2800" dirty="0" smtClean="0">
                <a:latin typeface="FMAbabld" pitchFamily="2" charset="0"/>
              </a:rPr>
              <a:t> l=</a:t>
            </a:r>
            <a:r>
              <a:rPr lang="en-US" sz="2800" dirty="0" err="1" smtClean="0">
                <a:latin typeface="FMAbabld" pitchFamily="2" charset="0"/>
              </a:rPr>
              <a:t>vd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c,dY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fmdl</a:t>
            </a:r>
            <a:r>
              <a:rPr lang="en-US" sz="2800" dirty="0" smtClean="0">
                <a:latin typeface="FMAbabld" pitchFamily="2" charset="0"/>
              </a:rPr>
              <a:t>=</a:t>
            </a:r>
            <a:r>
              <a:rPr lang="en-US" sz="2800" dirty="0" err="1" smtClean="0">
                <a:latin typeface="FMAbabld" pitchFamily="2" charset="0"/>
              </a:rPr>
              <a:t>Kq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f,i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ye¢kafõ</a:t>
            </a:r>
            <a:r>
              <a:rPr lang="en-US" sz="2800" dirty="0" smtClean="0">
                <a:latin typeface="FMAbabld" pitchFamily="2" charset="0"/>
              </a:rPr>
              <a:t>'</a:t>
            </a:r>
            <a:endParaRPr lang="en-US" sz="2800" dirty="0">
              <a:latin typeface="FMAbabld" pitchFamily="2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81400" y="3048000"/>
            <a:ext cx="4191000" cy="2354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079287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/>
          </a:bodyPr>
          <a:lstStyle/>
          <a:p>
            <a:r>
              <a:rPr lang="pl-PL" dirty="0" smtClean="0">
                <a:solidFill>
                  <a:schemeClr val="tx2"/>
                </a:solidFill>
                <a:latin typeface="FMAbabld" pitchFamily="2" charset="0"/>
              </a:rPr>
              <a:t>c, m%Nj wdY%s; iïm;a yd l¾udka; </a:t>
            </a:r>
            <a:endParaRPr lang="en-US" dirty="0" smtClean="0">
              <a:solidFill>
                <a:schemeClr val="tx2"/>
              </a:solidFill>
              <a:latin typeface="FMAbabld" pitchFamily="2" charset="0"/>
            </a:endParaRPr>
          </a:p>
          <a:p>
            <a:pPr marL="0" indent="0">
              <a:buNone/>
            </a:pPr>
            <a:endParaRPr lang="en-US" dirty="0" smtClean="0">
              <a:latin typeface="FMAbabld" pitchFamily="2" charset="0"/>
            </a:endParaRPr>
          </a:p>
          <a:p>
            <a:r>
              <a:rPr lang="en-US" dirty="0" err="1">
                <a:latin typeface="FMAbabld" pitchFamily="2" charset="0"/>
              </a:rPr>
              <a:t>ëjr</a:t>
            </a:r>
            <a:r>
              <a:rPr lang="en-US" dirty="0">
                <a:latin typeface="FMAbabld" pitchFamily="2" charset="0"/>
              </a:rPr>
              <a:t> </a:t>
            </a:r>
            <a:r>
              <a:rPr lang="en-US" dirty="0" smtClean="0">
                <a:latin typeface="FMAbabld" pitchFamily="2" charset="0"/>
              </a:rPr>
              <a:t>l¾udka;h</a:t>
            </a:r>
          </a:p>
          <a:p>
            <a:pPr marL="0" indent="0">
              <a:buNone/>
            </a:pPr>
            <a:endParaRPr lang="en-US" dirty="0" smtClean="0">
              <a:latin typeface="FMAbabld" pitchFamily="2" charset="0"/>
            </a:endParaRPr>
          </a:p>
          <a:p>
            <a:pPr marL="0" indent="0">
              <a:buNone/>
            </a:pPr>
            <a:endParaRPr lang="en-US" dirty="0">
              <a:latin typeface="FMAbabld" pitchFamily="2" charset="0"/>
            </a:endParaRPr>
          </a:p>
          <a:p>
            <a:r>
              <a:rPr lang="en-US" dirty="0" err="1">
                <a:latin typeface="FMAbabld" pitchFamily="2" charset="0"/>
              </a:rPr>
              <a:t>lDIs</a:t>
            </a:r>
            <a:r>
              <a:rPr lang="en-US" dirty="0">
                <a:latin typeface="FMAbabld" pitchFamily="2" charset="0"/>
              </a:rPr>
              <a:t> </a:t>
            </a:r>
            <a:r>
              <a:rPr lang="en-US" dirty="0" smtClean="0">
                <a:latin typeface="FMAbabld" pitchFamily="2" charset="0"/>
              </a:rPr>
              <a:t>l¾udka;h</a:t>
            </a:r>
          </a:p>
          <a:p>
            <a:pPr marL="0" indent="0">
              <a:buNone/>
            </a:pPr>
            <a:endParaRPr lang="en-US" dirty="0">
              <a:latin typeface="FMAbabld" pitchFamily="2" charset="0"/>
            </a:endParaRPr>
          </a:p>
          <a:p>
            <a:r>
              <a:rPr lang="en-US" dirty="0" err="1">
                <a:latin typeface="FMAbabld" pitchFamily="2" charset="0"/>
              </a:rPr>
              <a:t>úis</a:t>
            </a:r>
            <a:r>
              <a:rPr lang="en-US" dirty="0">
                <a:latin typeface="FMAbabld" pitchFamily="2" charset="0"/>
              </a:rPr>
              <a:t>;=re </a:t>
            </a:r>
            <a:r>
              <a:rPr lang="en-US" dirty="0" err="1">
                <a:latin typeface="FMAbabld" pitchFamily="2" charset="0"/>
              </a:rPr>
              <a:t>NdKav</a:t>
            </a:r>
            <a:r>
              <a:rPr lang="en-US" dirty="0">
                <a:latin typeface="FMAbabld" pitchFamily="2" charset="0"/>
              </a:rPr>
              <a:t> </a:t>
            </a:r>
            <a:r>
              <a:rPr lang="en-US" dirty="0" err="1" smtClean="0">
                <a:latin typeface="FMAbabld" pitchFamily="2" charset="0"/>
              </a:rPr>
              <a:t>ksIamdokh</a:t>
            </a:r>
            <a:endParaRPr lang="en-US" dirty="0">
              <a:latin typeface="FMAbabld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371600"/>
            <a:ext cx="2943225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048000"/>
            <a:ext cx="3486150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572000"/>
            <a:ext cx="2962275" cy="154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543894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8229600" cy="4525963"/>
          </a:xfrm>
        </p:spPr>
        <p:txBody>
          <a:bodyPr/>
          <a:lstStyle/>
          <a:p>
            <a:r>
              <a:rPr lang="en-US" dirty="0">
                <a:latin typeface="FMAbabld" pitchFamily="2" charset="0"/>
              </a:rPr>
              <a:t>T!IO ,</a:t>
            </a:r>
            <a:r>
              <a:rPr lang="en-US" dirty="0" err="1">
                <a:latin typeface="FMAbabld" pitchFamily="2" charset="0"/>
              </a:rPr>
              <a:t>nd</a:t>
            </a:r>
            <a:r>
              <a:rPr lang="en-US" dirty="0">
                <a:latin typeface="FMAbabld" pitchFamily="2" charset="0"/>
              </a:rPr>
              <a:t> .</a:t>
            </a:r>
            <a:r>
              <a:rPr lang="en-US" dirty="0" err="1" smtClean="0">
                <a:latin typeface="FMAbabld" pitchFamily="2" charset="0"/>
              </a:rPr>
              <a:t>ekSu</a:t>
            </a:r>
            <a:endParaRPr lang="en-US" dirty="0" smtClean="0">
              <a:latin typeface="FMAbabld" pitchFamily="2" charset="0"/>
            </a:endParaRPr>
          </a:p>
          <a:p>
            <a:endParaRPr lang="en-US" dirty="0" smtClean="0">
              <a:latin typeface="FMAbabld" pitchFamily="2" charset="0"/>
            </a:endParaRPr>
          </a:p>
          <a:p>
            <a:endParaRPr lang="en-US" dirty="0">
              <a:latin typeface="FMAbabld" pitchFamily="2" charset="0"/>
            </a:endParaRPr>
          </a:p>
          <a:p>
            <a:r>
              <a:rPr lang="en-US" dirty="0" err="1">
                <a:latin typeface="FMAbabld" pitchFamily="2" charset="0"/>
              </a:rPr>
              <a:t>ixpdrl</a:t>
            </a:r>
            <a:r>
              <a:rPr lang="en-US" dirty="0">
                <a:latin typeface="FMAbabld" pitchFamily="2" charset="0"/>
              </a:rPr>
              <a:t> </a:t>
            </a:r>
            <a:r>
              <a:rPr lang="en-US" dirty="0" err="1">
                <a:latin typeface="FMAbabld" pitchFamily="2" charset="0"/>
              </a:rPr>
              <a:t>jHdmdrh</a:t>
            </a:r>
            <a:r>
              <a:rPr lang="en-US" dirty="0">
                <a:latin typeface="FMAbabld" pitchFamily="2" charset="0"/>
              </a:rPr>
              <a:t> </a:t>
            </a:r>
          </a:p>
          <a:p>
            <a:endParaRPr lang="en-US" dirty="0">
              <a:latin typeface="FMAbabld" pitchFamily="2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600200"/>
            <a:ext cx="2571750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719565"/>
            <a:ext cx="2581275" cy="177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556009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457200"/>
            <a:ext cx="8229600" cy="5592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800" dirty="0">
                <a:solidFill>
                  <a:srgbClr val="00B050"/>
                </a:solidFill>
                <a:latin typeface="FMAbabld" pitchFamily="2" charset="0"/>
              </a:rPr>
              <a:t>c, </a:t>
            </a:r>
            <a:r>
              <a:rPr lang="pl-PL" sz="2800" dirty="0" smtClean="0">
                <a:solidFill>
                  <a:srgbClr val="00B050"/>
                </a:solidFill>
                <a:latin typeface="FMAbabld" pitchFamily="2" charset="0"/>
              </a:rPr>
              <a:t>m%Njh </a:t>
            </a:r>
            <a:r>
              <a:rPr lang="pl-PL" sz="2800" dirty="0">
                <a:solidFill>
                  <a:srgbClr val="00B050"/>
                </a:solidFill>
                <a:latin typeface="FMAbabld" pitchFamily="2" charset="0"/>
              </a:rPr>
              <a:t>wdY%s; Ydl </a:t>
            </a:r>
            <a:r>
              <a:rPr lang="pl-PL" sz="2800" dirty="0" smtClean="0">
                <a:solidFill>
                  <a:srgbClr val="00B050"/>
                </a:solidFill>
                <a:latin typeface="FMAbabld" pitchFamily="2" charset="0"/>
              </a:rPr>
              <a:t>iïm;a</a:t>
            </a:r>
            <a:endParaRPr lang="en-US" sz="2800" dirty="0" smtClean="0">
              <a:latin typeface="FMAbabld" pitchFamily="2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  <a:latin typeface="FMAbabld" pitchFamily="2" charset="0"/>
              </a:rPr>
              <a:t>m</a:t>
            </a:r>
            <a:r>
              <a:rPr lang="en-US" dirty="0">
                <a:solidFill>
                  <a:srgbClr val="FF0000"/>
                </a:solidFill>
                <a:latin typeface="FMAbabld" pitchFamily="2" charset="0"/>
              </a:rPr>
              <a:t>,;=re </a:t>
            </a:r>
            <a:endParaRPr lang="en-US" dirty="0" smtClean="0">
              <a:solidFill>
                <a:srgbClr val="FF0000"/>
              </a:solidFill>
              <a:latin typeface="FMAbabld" pitchFamily="2" charset="0"/>
            </a:endParaRPr>
          </a:p>
          <a:p>
            <a:pPr marL="0" indent="0">
              <a:buNone/>
            </a:pPr>
            <a:endParaRPr lang="en-US" sz="2800" dirty="0"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800" dirty="0" err="1" smtClean="0">
                <a:latin typeface="FMAbabld" pitchFamily="2" charset="0"/>
              </a:rPr>
              <a:t>lsr</a:t>
            </a:r>
            <a:r>
              <a:rPr lang="en-US" sz="2800" dirty="0" smtClean="0">
                <a:latin typeface="FMAbabld" pitchFamily="2" charset="0"/>
              </a:rPr>
              <a:t>,</a:t>
            </a:r>
          </a:p>
          <a:p>
            <a:pPr marL="0" indent="0">
              <a:buNone/>
            </a:pPr>
            <a:endParaRPr lang="en-US" sz="2800" dirty="0" smtClean="0"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800" dirty="0" err="1" smtClean="0">
                <a:latin typeface="FMAbabld" pitchFamily="2" charset="0"/>
              </a:rPr>
              <a:t>fj,a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wd;d</a:t>
            </a:r>
            <a:endParaRPr lang="en-US" sz="2800" dirty="0" smtClean="0">
              <a:latin typeface="FMAbabld" pitchFamily="2" charset="0"/>
            </a:endParaRPr>
          </a:p>
          <a:p>
            <a:pPr marL="0" indent="0">
              <a:buNone/>
            </a:pPr>
            <a:endParaRPr lang="en-US" sz="2800" dirty="0" smtClean="0"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800" dirty="0" err="1" smtClean="0">
                <a:latin typeface="FMAbabld" pitchFamily="2" charset="0"/>
              </a:rPr>
              <a:t>jegflhshd</a:t>
            </a:r>
            <a:endParaRPr lang="en-US" sz="2800" dirty="0">
              <a:solidFill>
                <a:srgbClr val="00B050"/>
              </a:solidFill>
              <a:latin typeface="FMAbabld" pitchFamily="2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6319" y="1524000"/>
            <a:ext cx="2047875" cy="1418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27141" y="3124200"/>
            <a:ext cx="37338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4819" y="4495800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223089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 marL="0" indent="0">
              <a:buNone/>
            </a:pPr>
            <a:r>
              <a:rPr lang="en-US" dirty="0" err="1">
                <a:solidFill>
                  <a:srgbClr val="FF0000"/>
                </a:solidFill>
                <a:latin typeface="FMAbabld" pitchFamily="2" charset="0"/>
              </a:rPr>
              <a:t>m,d</a:t>
            </a:r>
            <a:r>
              <a:rPr lang="en-US" dirty="0">
                <a:solidFill>
                  <a:srgbClr val="FF0000"/>
                </a:solidFill>
                <a:latin typeface="FMAbabld" pitchFamily="2" charset="0"/>
              </a:rPr>
              <a:t> j¾. </a:t>
            </a:r>
            <a:endParaRPr lang="en-US" dirty="0" smtClean="0">
              <a:solidFill>
                <a:srgbClr val="FF0000"/>
              </a:solidFill>
              <a:latin typeface="FMAbabld" pitchFamily="2" charset="0"/>
            </a:endParaRPr>
          </a:p>
          <a:p>
            <a:pPr marL="0" indent="0">
              <a:buNone/>
            </a:pPr>
            <a:endParaRPr lang="en-US" dirty="0"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FMAbabld" pitchFamily="2" charset="0"/>
              </a:rPr>
              <a:t>.</a:t>
            </a:r>
            <a:r>
              <a:rPr lang="en-US" sz="2800" dirty="0" err="1" smtClean="0">
                <a:latin typeface="FMAbabld" pitchFamily="2" charset="0"/>
              </a:rPr>
              <a:t>srdm,d</a:t>
            </a:r>
            <a:r>
              <a:rPr lang="en-US" sz="2800" dirty="0" smtClean="0">
                <a:latin typeface="FMAbabld" pitchFamily="2" charset="0"/>
              </a:rPr>
              <a:t> </a:t>
            </a:r>
          </a:p>
          <a:p>
            <a:pPr marL="0" indent="0">
              <a:buNone/>
            </a:pPr>
            <a:r>
              <a:rPr lang="en-US" sz="2800" dirty="0" err="1" smtClean="0">
                <a:latin typeface="FMAbabld" pitchFamily="2" charset="0"/>
              </a:rPr>
              <a:t>lxl</a:t>
            </a:r>
            <a:r>
              <a:rPr lang="en-US" sz="2800" dirty="0" smtClean="0">
                <a:latin typeface="FMAbabld" pitchFamily="2" charset="0"/>
              </a:rPr>
              <a:t>=x</a:t>
            </a:r>
          </a:p>
          <a:p>
            <a:pPr marL="0" indent="0">
              <a:buNone/>
            </a:pPr>
            <a:r>
              <a:rPr lang="en-US" sz="2800" dirty="0" err="1" smtClean="0">
                <a:latin typeface="FMAbabld" pitchFamily="2" charset="0"/>
              </a:rPr>
              <a:t>flláh</a:t>
            </a:r>
            <a:r>
              <a:rPr lang="en-US" sz="2800" dirty="0" smtClean="0">
                <a:latin typeface="FMAbabld" pitchFamily="2" charset="0"/>
              </a:rPr>
              <a:t> </a:t>
            </a:r>
          </a:p>
          <a:p>
            <a:pPr marL="0" indent="0">
              <a:buNone/>
            </a:pPr>
            <a:r>
              <a:rPr lang="en-US" sz="2800" dirty="0" err="1" smtClean="0">
                <a:latin typeface="FMAbabld" pitchFamily="2" charset="0"/>
              </a:rPr>
              <a:t>lerx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>
                <a:latin typeface="FMAbabld" pitchFamily="2" charset="0"/>
              </a:rPr>
              <a:t>fldl</a:t>
            </a:r>
            <a:r>
              <a:rPr lang="en-US" sz="2800" dirty="0" smtClean="0">
                <a:latin typeface="FMAbabld" pitchFamily="2" charset="0"/>
              </a:rPr>
              <a:t>=</a:t>
            </a:r>
          </a:p>
          <a:p>
            <a:pPr marL="0" indent="0">
              <a:buNone/>
            </a:pP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>
                <a:latin typeface="FMAbabld" pitchFamily="2" charset="0"/>
              </a:rPr>
              <a:t>Èh</a:t>
            </a:r>
            <a:r>
              <a:rPr lang="en-US" sz="2800" dirty="0">
                <a:latin typeface="FMAbabld" pitchFamily="2" charset="0"/>
              </a:rPr>
              <a:t> </a:t>
            </a:r>
            <a:r>
              <a:rPr lang="en-US" sz="2800" dirty="0" err="1">
                <a:latin typeface="FMAbabld" pitchFamily="2" charset="0"/>
              </a:rPr>
              <a:t>f.dajd</a:t>
            </a:r>
            <a:endParaRPr lang="en-US" sz="2800" dirty="0">
              <a:latin typeface="FMAbabld" pitchFamily="2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40818" y="1143000"/>
            <a:ext cx="1711307" cy="1711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7130" y="1057901"/>
            <a:ext cx="1524000" cy="1796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124200"/>
            <a:ext cx="1295400" cy="2313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7130" y="3047319"/>
            <a:ext cx="1857375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46340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458200" cy="5211763"/>
          </a:xfrm>
        </p:spPr>
        <p:txBody>
          <a:bodyPr>
            <a:normAutofit/>
          </a:bodyPr>
          <a:lstStyle/>
          <a:p>
            <a:r>
              <a:rPr lang="en-US" dirty="0" err="1" smtClean="0">
                <a:latin typeface="FMAbabld" pitchFamily="2" charset="0"/>
              </a:rPr>
              <a:t>c,h</a:t>
            </a:r>
            <a:r>
              <a:rPr lang="en-US" dirty="0" smtClean="0">
                <a:latin typeface="FMAbabld" pitchFamily="2" charset="0"/>
              </a:rPr>
              <a:t>" </a:t>
            </a:r>
            <a:r>
              <a:rPr lang="en-US" dirty="0" err="1" smtClean="0">
                <a:latin typeface="FMAbabld" pitchFamily="2" charset="0"/>
              </a:rPr>
              <a:t>Ôjfha</a:t>
            </a:r>
            <a:r>
              <a:rPr lang="en-US" dirty="0" smtClean="0">
                <a:latin typeface="FMAbabld" pitchFamily="2" charset="0"/>
              </a:rPr>
              <a:t> </a:t>
            </a:r>
            <a:r>
              <a:rPr lang="en-US" dirty="0" err="1" smtClean="0">
                <a:latin typeface="FMAbabld" pitchFamily="2" charset="0"/>
              </a:rPr>
              <a:t>meje;au</a:t>
            </a:r>
            <a:r>
              <a:rPr lang="en-US" dirty="0" smtClean="0">
                <a:latin typeface="FMAbabld" pitchFamily="2" charset="0"/>
              </a:rPr>
              <a:t> </a:t>
            </a:r>
            <a:r>
              <a:rPr lang="en-US" dirty="0" err="1" smtClean="0">
                <a:latin typeface="FMAbabld" pitchFamily="2" charset="0"/>
              </a:rPr>
              <a:t>i|yd</a:t>
            </a:r>
            <a:r>
              <a:rPr lang="en-US" dirty="0" smtClean="0">
                <a:latin typeface="FMAbabld" pitchFamily="2" charset="0"/>
              </a:rPr>
              <a:t> </a:t>
            </a:r>
            <a:r>
              <a:rPr lang="en-US" dirty="0" err="1" smtClean="0">
                <a:latin typeface="FMAbabld" pitchFamily="2" charset="0"/>
              </a:rPr>
              <a:t>w;HjYH</a:t>
            </a:r>
            <a:r>
              <a:rPr lang="en-US" dirty="0" smtClean="0">
                <a:latin typeface="FMAbabld" pitchFamily="2" charset="0"/>
              </a:rPr>
              <a:t> </a:t>
            </a:r>
            <a:r>
              <a:rPr lang="en-US" dirty="0" err="1" smtClean="0">
                <a:latin typeface="FMAbabld" pitchFamily="2" charset="0"/>
              </a:rPr>
              <a:t>idOlhls</a:t>
            </a:r>
            <a:endParaRPr lang="en-US" dirty="0" smtClean="0">
              <a:latin typeface="FMAbabld" pitchFamily="2" charset="0"/>
            </a:endParaRPr>
          </a:p>
          <a:p>
            <a:endParaRPr lang="en-US" dirty="0" smtClean="0">
              <a:latin typeface="FMAbabld" pitchFamily="2" charset="0"/>
            </a:endParaRPr>
          </a:p>
          <a:p>
            <a:endParaRPr lang="en-US" sz="700" dirty="0" smtClean="0">
              <a:latin typeface="FMAbabld" pitchFamily="2" charset="0"/>
            </a:endParaRPr>
          </a:p>
          <a:p>
            <a:r>
              <a:rPr lang="pt-BR" dirty="0" smtClean="0">
                <a:latin typeface="FMAbabld" pitchFamily="2" charset="0"/>
              </a:rPr>
              <a:t>wm YÍr nfrka 60 - 80] muK c,h </a:t>
            </a:r>
            <a:r>
              <a:rPr lang="en-US" dirty="0" err="1" smtClean="0">
                <a:latin typeface="FMAbabld" pitchFamily="2" charset="0"/>
              </a:rPr>
              <a:t>fõ</a:t>
            </a:r>
            <a:endParaRPr lang="en-US" dirty="0" smtClean="0">
              <a:latin typeface="FMAbabld" pitchFamily="2" charset="0"/>
            </a:endParaRPr>
          </a:p>
          <a:p>
            <a:endParaRPr lang="en-US" dirty="0" smtClean="0">
              <a:latin typeface="FMAbabld" pitchFamily="2" charset="0"/>
            </a:endParaRPr>
          </a:p>
          <a:p>
            <a:endParaRPr lang="pt-BR" sz="700" dirty="0" smtClean="0">
              <a:latin typeface="FMAbabld" pitchFamily="2" charset="0"/>
            </a:endParaRPr>
          </a:p>
          <a:p>
            <a:r>
              <a:rPr lang="en-US" dirty="0" err="1" smtClean="0">
                <a:latin typeface="FMAbabld" pitchFamily="2" charset="0"/>
              </a:rPr>
              <a:t>wm</a:t>
            </a:r>
            <a:r>
              <a:rPr lang="en-US" dirty="0" smtClean="0">
                <a:latin typeface="FMAbabld" pitchFamily="2" charset="0"/>
              </a:rPr>
              <a:t> </a:t>
            </a:r>
            <a:r>
              <a:rPr lang="en-US" dirty="0" err="1" smtClean="0">
                <a:latin typeface="FMAbabld" pitchFamily="2" charset="0"/>
              </a:rPr>
              <a:t>wjg</a:t>
            </a:r>
            <a:r>
              <a:rPr lang="en-US" dirty="0" smtClean="0">
                <a:latin typeface="FMAbabld" pitchFamily="2" charset="0"/>
              </a:rPr>
              <a:t> </a:t>
            </a:r>
            <a:r>
              <a:rPr lang="en-US" dirty="0" err="1" smtClean="0">
                <a:latin typeface="FMAbabld" pitchFamily="2" charset="0"/>
              </a:rPr>
              <a:t>id.r</a:t>
            </a:r>
            <a:r>
              <a:rPr lang="en-US" dirty="0" smtClean="0">
                <a:latin typeface="FMAbabld" pitchFamily="2" charset="0"/>
              </a:rPr>
              <a:t> </a:t>
            </a:r>
            <a:r>
              <a:rPr lang="en-US" dirty="0" err="1" smtClean="0">
                <a:latin typeface="FMAbabld" pitchFamily="2" charset="0"/>
              </a:rPr>
              <a:t>jeõ</a:t>
            </a:r>
            <a:r>
              <a:rPr lang="en-US" dirty="0" smtClean="0">
                <a:latin typeface="FMAbabld" pitchFamily="2" charset="0"/>
              </a:rPr>
              <a:t>" </a:t>
            </a:r>
            <a:r>
              <a:rPr lang="en-US" dirty="0" err="1" smtClean="0">
                <a:latin typeface="FMAbabld" pitchFamily="2" charset="0"/>
              </a:rPr>
              <a:t>fmdl</a:t>
            </a:r>
            <a:r>
              <a:rPr lang="en-US" dirty="0" smtClean="0">
                <a:latin typeface="FMAbabld" pitchFamily="2" charset="0"/>
              </a:rPr>
              <a:t>=</a:t>
            </a:r>
            <a:r>
              <a:rPr lang="en-US" dirty="0" err="1" smtClean="0">
                <a:latin typeface="FMAbabld" pitchFamily="2" charset="0"/>
              </a:rPr>
              <a:t>Kq</a:t>
            </a:r>
            <a:r>
              <a:rPr lang="en-US" dirty="0" smtClean="0">
                <a:latin typeface="FMAbabld" pitchFamily="2" charset="0"/>
              </a:rPr>
              <a:t>" we&lt;" </a:t>
            </a:r>
            <a:r>
              <a:rPr lang="en-US" dirty="0" err="1" smtClean="0">
                <a:latin typeface="FMAbabld" pitchFamily="2" charset="0"/>
              </a:rPr>
              <a:t>fÞ</a:t>
            </a:r>
            <a:r>
              <a:rPr lang="en-US" dirty="0" smtClean="0">
                <a:latin typeface="FMAbabld" pitchFamily="2" charset="0"/>
              </a:rPr>
              <a:t>&lt;" .</a:t>
            </a:r>
            <a:r>
              <a:rPr lang="en-US" dirty="0" err="1" smtClean="0">
                <a:latin typeface="FMAbabld" pitchFamily="2" charset="0"/>
              </a:rPr>
              <a:t>x.d</a:t>
            </a:r>
            <a:r>
              <a:rPr lang="en-US" dirty="0" smtClean="0">
                <a:latin typeface="FMAbabld" pitchFamily="2" charset="0"/>
              </a:rPr>
              <a:t> </a:t>
            </a:r>
            <a:r>
              <a:rPr lang="en-US" dirty="0" err="1" smtClean="0">
                <a:latin typeface="FMAbabld" pitchFamily="2" charset="0"/>
              </a:rPr>
              <a:t>wd</a:t>
            </a:r>
            <a:r>
              <a:rPr lang="en-US" dirty="0" smtClean="0">
                <a:latin typeface="FMAbabld" pitchFamily="2" charset="0"/>
              </a:rPr>
              <a:t>§ </a:t>
            </a:r>
            <a:r>
              <a:rPr lang="en-US" dirty="0" err="1" smtClean="0">
                <a:latin typeface="FMAbabld" pitchFamily="2" charset="0"/>
              </a:rPr>
              <a:t>úúO</a:t>
            </a:r>
            <a:r>
              <a:rPr lang="en-US" dirty="0" smtClean="0">
                <a:latin typeface="FMAbabld" pitchFamily="2" charset="0"/>
              </a:rPr>
              <a:t> c, </a:t>
            </a:r>
            <a:r>
              <a:rPr lang="en-US" dirty="0" err="1" smtClean="0">
                <a:latin typeface="FMAbabld" pitchFamily="2" charset="0"/>
              </a:rPr>
              <a:t>m%Nj</a:t>
            </a:r>
            <a:r>
              <a:rPr lang="en-US" dirty="0" smtClean="0">
                <a:latin typeface="FMAbabld" pitchFamily="2" charset="0"/>
              </a:rPr>
              <a:t> ;</a:t>
            </a:r>
            <a:r>
              <a:rPr lang="en-US" dirty="0" err="1" smtClean="0">
                <a:latin typeface="FMAbabld" pitchFamily="2" charset="0"/>
              </a:rPr>
              <a:t>snqK</a:t>
            </a:r>
            <a:r>
              <a:rPr lang="en-US" dirty="0" smtClean="0">
                <a:latin typeface="FMAbabld" pitchFamily="2" charset="0"/>
              </a:rPr>
              <a:t> o" j¾;udkh </a:t>
            </a:r>
            <a:r>
              <a:rPr lang="en-US" dirty="0" err="1" smtClean="0">
                <a:latin typeface="FMAbabld" pitchFamily="2" charset="0"/>
              </a:rPr>
              <a:t>jk</a:t>
            </a:r>
            <a:r>
              <a:rPr lang="en-US" dirty="0" smtClean="0">
                <a:latin typeface="FMAbabld" pitchFamily="2" charset="0"/>
              </a:rPr>
              <a:t> </a:t>
            </a:r>
            <a:r>
              <a:rPr lang="en-US" dirty="0" err="1" smtClean="0">
                <a:latin typeface="FMAbabld" pitchFamily="2" charset="0"/>
              </a:rPr>
              <a:t>úg</a:t>
            </a:r>
            <a:r>
              <a:rPr lang="en-US" dirty="0" smtClean="0">
                <a:latin typeface="FMAbabld" pitchFamily="2" charset="0"/>
              </a:rPr>
              <a:t> </a:t>
            </a:r>
            <a:r>
              <a:rPr lang="en-US" dirty="0" err="1" smtClean="0">
                <a:latin typeface="FMAbabld" pitchFamily="2" charset="0"/>
              </a:rPr>
              <a:t>ñksia</a:t>
            </a:r>
            <a:r>
              <a:rPr lang="en-US" dirty="0" smtClean="0">
                <a:latin typeface="FMAbabld" pitchFamily="2" charset="0"/>
              </a:rPr>
              <a:t> </a:t>
            </a:r>
            <a:r>
              <a:rPr lang="en-US" dirty="0" err="1" smtClean="0">
                <a:latin typeface="FMAbabld" pitchFamily="2" charset="0"/>
              </a:rPr>
              <a:t>mßfNdackhg</a:t>
            </a:r>
            <a:r>
              <a:rPr lang="en-US" dirty="0" smtClean="0">
                <a:latin typeface="FMAbabld" pitchFamily="2" charset="0"/>
              </a:rPr>
              <a:t> </a:t>
            </a:r>
            <a:r>
              <a:rPr lang="en-US" dirty="0" err="1" smtClean="0">
                <a:latin typeface="FMAbabld" pitchFamily="2" charset="0"/>
              </a:rPr>
              <a:t>iqÿiq</a:t>
            </a:r>
            <a:r>
              <a:rPr lang="en-US" dirty="0" smtClean="0">
                <a:latin typeface="FMAbabld" pitchFamily="2" charset="0"/>
              </a:rPr>
              <a:t> </a:t>
            </a:r>
            <a:r>
              <a:rPr lang="en-US" dirty="0" err="1" smtClean="0">
                <a:latin typeface="FMAbabld" pitchFamily="2" charset="0"/>
              </a:rPr>
              <a:t>c,h</a:t>
            </a:r>
            <a:r>
              <a:rPr lang="en-US" dirty="0" smtClean="0">
                <a:latin typeface="FMAbabld" pitchFamily="2" charset="0"/>
              </a:rPr>
              <a:t> </a:t>
            </a:r>
            <a:r>
              <a:rPr lang="en-US" dirty="0" err="1" smtClean="0">
                <a:latin typeface="FMAbabld" pitchFamily="2" charset="0"/>
              </a:rPr>
              <a:t>iSñ</a:t>
            </a:r>
            <a:r>
              <a:rPr lang="en-US" dirty="0" smtClean="0">
                <a:latin typeface="FMAbabld" pitchFamily="2" charset="0"/>
              </a:rPr>
              <a:t>; </a:t>
            </a:r>
            <a:r>
              <a:rPr lang="en-US" dirty="0" err="1" smtClean="0">
                <a:latin typeface="FMAbabld" pitchFamily="2" charset="0"/>
              </a:rPr>
              <a:t>iïm;la</a:t>
            </a:r>
            <a:r>
              <a:rPr lang="en-US" dirty="0" smtClean="0">
                <a:latin typeface="FMAbabld" pitchFamily="2" charset="0"/>
              </a:rPr>
              <a:t> </a:t>
            </a:r>
            <a:r>
              <a:rPr lang="en-US" dirty="0" err="1" smtClean="0">
                <a:latin typeface="FMAbabld" pitchFamily="2" charset="0"/>
              </a:rPr>
              <a:t>njg</a:t>
            </a:r>
            <a:r>
              <a:rPr lang="en-US" dirty="0" smtClean="0">
                <a:latin typeface="FMAbabld" pitchFamily="2" charset="0"/>
              </a:rPr>
              <a:t> </a:t>
            </a:r>
            <a:r>
              <a:rPr lang="en-US" dirty="0" err="1" smtClean="0">
                <a:latin typeface="FMAbabld" pitchFamily="2" charset="0"/>
              </a:rPr>
              <a:t>m;a</a:t>
            </a:r>
            <a:r>
              <a:rPr lang="en-US" dirty="0" smtClean="0">
                <a:latin typeface="FMAbabld" pitchFamily="2" charset="0"/>
              </a:rPr>
              <a:t> j we;</a:t>
            </a:r>
          </a:p>
          <a:p>
            <a:pPr marL="0" indent="0">
              <a:buNone/>
            </a:pPr>
            <a:endParaRPr lang="en-US" dirty="0">
              <a:latin typeface="FMAbab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9753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791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  <a:latin typeface="FMAbabld" pitchFamily="2" charset="0"/>
              </a:rPr>
              <a:t>T!IO</a:t>
            </a:r>
          </a:p>
          <a:p>
            <a:pPr marL="0" indent="0">
              <a:buNone/>
            </a:pPr>
            <a:endParaRPr lang="en-US" dirty="0" smtClean="0"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800" dirty="0" err="1" smtClean="0">
                <a:latin typeface="FMAbabld" pitchFamily="2" charset="0"/>
              </a:rPr>
              <a:t>kSruq,a,sh</a:t>
            </a:r>
            <a:endParaRPr lang="en-US" sz="2800" dirty="0" smtClean="0"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FMAbabld" pitchFamily="2" charset="0"/>
              </a:rPr>
              <a:t>¨</a:t>
            </a:r>
            <a:r>
              <a:rPr lang="en-US" sz="2800" dirty="0" err="1">
                <a:latin typeface="FMAbabld" pitchFamily="2" charset="0"/>
              </a:rPr>
              <a:t>Kq</a:t>
            </a:r>
            <a:r>
              <a:rPr lang="en-US" sz="2800" dirty="0">
                <a:latin typeface="FMAbabld" pitchFamily="2" charset="0"/>
              </a:rPr>
              <a:t> </a:t>
            </a:r>
            <a:r>
              <a:rPr lang="en-US" sz="2800" dirty="0" smtClean="0">
                <a:latin typeface="FMAbabld" pitchFamily="2" charset="0"/>
              </a:rPr>
              <a:t>ú,</a:t>
            </a:r>
          </a:p>
          <a:p>
            <a:pPr marL="0" indent="0">
              <a:buNone/>
            </a:pPr>
            <a:r>
              <a:rPr lang="en-US" sz="2800" dirty="0" err="1" smtClean="0">
                <a:latin typeface="FMAbabld" pitchFamily="2" charset="0"/>
              </a:rPr>
              <a:t>fk¨ï</a:t>
            </a:r>
            <a:r>
              <a:rPr lang="en-US" sz="2800" dirty="0" smtClean="0">
                <a:latin typeface="FMAbabld" pitchFamily="2" charset="0"/>
              </a:rPr>
              <a:t> w,</a:t>
            </a:r>
          </a:p>
          <a:p>
            <a:pPr marL="0" indent="0">
              <a:buNone/>
            </a:pPr>
            <a:r>
              <a:rPr lang="en-US" sz="2800" dirty="0" err="1" smtClean="0">
                <a:latin typeface="FMAbabld" pitchFamily="2" charset="0"/>
              </a:rPr>
              <a:t>flláh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>
                <a:latin typeface="FMAbabld" pitchFamily="2" charset="0"/>
              </a:rPr>
              <a:t>w,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6999" y="1905000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127" y="1905000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255895"/>
            <a:ext cx="28575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07382" y="4413058"/>
            <a:ext cx="3552825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884183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rgbClr val="FF0000"/>
                </a:solidFill>
                <a:latin typeface="FMAbabld" pitchFamily="2" charset="0"/>
              </a:rPr>
              <a:t>mqIam</a:t>
            </a:r>
            <a:endParaRPr lang="en-US" dirty="0" smtClean="0">
              <a:solidFill>
                <a:srgbClr val="FF0000"/>
              </a:solidFill>
              <a:latin typeface="FMAbabld" pitchFamily="2" charset="0"/>
            </a:endParaRPr>
          </a:p>
          <a:p>
            <a:pPr marL="0" indent="0">
              <a:buNone/>
            </a:pPr>
            <a:endParaRPr lang="en-US" dirty="0" smtClean="0"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FMAbabld" pitchFamily="2" charset="0"/>
              </a:rPr>
              <a:t>´¨</a:t>
            </a:r>
          </a:p>
          <a:p>
            <a:pPr marL="0" indent="0">
              <a:buNone/>
            </a:pPr>
            <a:r>
              <a:rPr lang="en-US" sz="2800" dirty="0" err="1" smtClean="0">
                <a:latin typeface="FMAbabld" pitchFamily="2" charset="0"/>
              </a:rPr>
              <a:t>fk¨ï</a:t>
            </a:r>
            <a:endParaRPr lang="en-US" sz="2800" dirty="0" smtClean="0"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800" dirty="0" err="1" smtClean="0">
                <a:latin typeface="FMAbabld" pitchFamily="2" charset="0"/>
              </a:rPr>
              <a:t>udfk,a</a:t>
            </a:r>
            <a:endParaRPr lang="en-US" sz="2800" dirty="0" smtClean="0"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FMAbabld" pitchFamily="2" charset="0"/>
              </a:rPr>
              <a:t>l=</a:t>
            </a:r>
            <a:r>
              <a:rPr lang="en-US" sz="2800" dirty="0" err="1" smtClean="0">
                <a:latin typeface="FMAbabld" pitchFamily="2" charset="0"/>
              </a:rPr>
              <a:t>uqÿ</a:t>
            </a:r>
            <a:endParaRPr lang="en-US" sz="2800" dirty="0">
              <a:latin typeface="FMAbabld" pitchFamily="2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066800"/>
            <a:ext cx="2238375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066800"/>
            <a:ext cx="2543175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3888" y="3114675"/>
            <a:ext cx="2505075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505200"/>
            <a:ext cx="2895600" cy="158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56018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>
                <a:solidFill>
                  <a:srgbClr val="00B050"/>
                </a:solidFill>
                <a:latin typeface="FMAbabld" pitchFamily="2" charset="0"/>
              </a:rPr>
              <a:t>yia</a:t>
            </a:r>
            <a:r>
              <a:rPr lang="en-US" dirty="0">
                <a:solidFill>
                  <a:srgbClr val="00B050"/>
                </a:solidFill>
                <a:latin typeface="FMAbabld" pitchFamily="2" charset="0"/>
              </a:rPr>
              <a:t>; </a:t>
            </a:r>
            <a:r>
              <a:rPr lang="en-US" dirty="0" err="1">
                <a:solidFill>
                  <a:srgbClr val="00B050"/>
                </a:solidFill>
                <a:latin typeface="FMAbabld" pitchFamily="2" charset="0"/>
              </a:rPr>
              <a:t>yd</a:t>
            </a:r>
            <a:r>
              <a:rPr lang="en-US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FMAbabld" pitchFamily="2" charset="0"/>
              </a:rPr>
              <a:t>úis</a:t>
            </a:r>
            <a:r>
              <a:rPr lang="en-US" dirty="0">
                <a:solidFill>
                  <a:srgbClr val="00B050"/>
                </a:solidFill>
                <a:latin typeface="FMAbabld" pitchFamily="2" charset="0"/>
              </a:rPr>
              <a:t>;=re l¾udka; </a:t>
            </a:r>
            <a:r>
              <a:rPr lang="en-US" dirty="0" err="1">
                <a:solidFill>
                  <a:srgbClr val="00B050"/>
                </a:solidFill>
                <a:latin typeface="FMAbabld" pitchFamily="2" charset="0"/>
              </a:rPr>
              <a:t>i|yd</a:t>
            </a:r>
            <a:r>
              <a:rPr lang="en-US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FMAbabld" pitchFamily="2" charset="0"/>
              </a:rPr>
              <a:t>fhdÞ</a:t>
            </a:r>
            <a:r>
              <a:rPr lang="en-US" dirty="0">
                <a:solidFill>
                  <a:srgbClr val="00B050"/>
                </a:solidFill>
                <a:latin typeface="FMAbabld" pitchFamily="2" charset="0"/>
              </a:rPr>
              <a:t> .; </a:t>
            </a:r>
            <a:r>
              <a:rPr lang="en-US" dirty="0" err="1">
                <a:solidFill>
                  <a:srgbClr val="00B050"/>
                </a:solidFill>
                <a:latin typeface="FMAbabld" pitchFamily="2" charset="0"/>
              </a:rPr>
              <a:t>yels</a:t>
            </a:r>
            <a:r>
              <a:rPr lang="en-US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dirty="0" err="1" smtClean="0">
                <a:solidFill>
                  <a:srgbClr val="00B050"/>
                </a:solidFill>
                <a:latin typeface="FMAbabld" pitchFamily="2" charset="0"/>
              </a:rPr>
              <a:t>Ydl</a:t>
            </a:r>
            <a:endParaRPr lang="en-US" dirty="0" smtClean="0">
              <a:solidFill>
                <a:srgbClr val="00B050"/>
              </a:solidFill>
              <a:latin typeface="FMAbabld" pitchFamily="2" charset="0"/>
            </a:endParaRPr>
          </a:p>
          <a:p>
            <a:pPr marL="0" indent="0">
              <a:buNone/>
            </a:pPr>
            <a:endParaRPr lang="en-US" dirty="0" smtClean="0">
              <a:latin typeface="FMAbabld" pitchFamily="2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rgbClr val="FF0000"/>
                </a:solidFill>
                <a:latin typeface="FMAbabld" pitchFamily="2" charset="0"/>
              </a:rPr>
              <a:t>mka</a:t>
            </a:r>
            <a:r>
              <a:rPr lang="en-US" dirty="0">
                <a:solidFill>
                  <a:srgbClr val="FF0000"/>
                </a:solidFill>
                <a:latin typeface="FMAbabld" pitchFamily="2" charset="0"/>
              </a:rPr>
              <a:t> j</a:t>
            </a:r>
            <a:r>
              <a:rPr lang="en-US" dirty="0" smtClean="0">
                <a:solidFill>
                  <a:srgbClr val="FF0000"/>
                </a:solidFill>
                <a:latin typeface="FMAbabld" pitchFamily="2" charset="0"/>
              </a:rPr>
              <a:t>¾.</a:t>
            </a:r>
          </a:p>
          <a:p>
            <a:pPr marL="0" indent="0">
              <a:buNone/>
            </a:pPr>
            <a:r>
              <a:rPr lang="en-US" dirty="0" smtClean="0">
                <a:latin typeface="FMAbabld" pitchFamily="2" charset="0"/>
              </a:rPr>
              <a:t> </a:t>
            </a:r>
          </a:p>
          <a:p>
            <a:pPr marL="0" indent="0">
              <a:buNone/>
            </a:pPr>
            <a:r>
              <a:rPr lang="en-US" sz="2800" dirty="0" err="1" smtClean="0">
                <a:latin typeface="FMAbabld" pitchFamily="2" charset="0"/>
              </a:rPr>
              <a:t>ÿkqflhshd</a:t>
            </a:r>
            <a:endParaRPr lang="en-US" sz="2800" dirty="0" smtClean="0"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FMAbabld" pitchFamily="2" charset="0"/>
              </a:rPr>
              <a:t>.,</a:t>
            </a:r>
            <a:r>
              <a:rPr lang="en-US" sz="2800" dirty="0" err="1" smtClean="0">
                <a:latin typeface="FMAbabld" pitchFamily="2" charset="0"/>
              </a:rPr>
              <a:t>a,eye</a:t>
            </a:r>
            <a:r>
              <a:rPr lang="en-US" sz="2800" dirty="0" smtClean="0">
                <a:latin typeface="FMAbabld" pitchFamily="2" charset="0"/>
              </a:rPr>
              <a:t> </a:t>
            </a:r>
          </a:p>
          <a:p>
            <a:pPr marL="0" indent="0">
              <a:buNone/>
            </a:pPr>
            <a:r>
              <a:rPr lang="en-US" sz="2800" dirty="0" smtClean="0">
                <a:latin typeface="FMAbabld" pitchFamily="2" charset="0"/>
              </a:rPr>
              <a:t>;=</a:t>
            </a:r>
            <a:r>
              <a:rPr lang="en-US" sz="2800" dirty="0" err="1" smtClean="0">
                <a:latin typeface="FMAbabld" pitchFamily="2" charset="0"/>
              </a:rPr>
              <a:t>kaysßhd</a:t>
            </a:r>
            <a:r>
              <a:rPr lang="en-US" sz="2800" dirty="0" smtClean="0">
                <a:latin typeface="FMAbabld" pitchFamily="2" charset="0"/>
              </a:rPr>
              <a:t> </a:t>
            </a:r>
          </a:p>
          <a:p>
            <a:pPr marL="0" indent="0">
              <a:buNone/>
            </a:pPr>
            <a:r>
              <a:rPr lang="en-US" sz="2800" dirty="0" err="1" smtClean="0">
                <a:latin typeface="FMAbabld" pitchFamily="2" charset="0"/>
              </a:rPr>
              <a:t>fndremka</a:t>
            </a:r>
            <a:endParaRPr lang="en-US" sz="2800" dirty="0">
              <a:latin typeface="FMAbabld" pitchFamily="2" charset="0"/>
            </a:endParaRPr>
          </a:p>
          <a:p>
            <a:pPr marL="0" indent="0">
              <a:buNone/>
            </a:pPr>
            <a:endParaRPr lang="en-US" dirty="0">
              <a:latin typeface="FMAbabld" pitchFamily="2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828800"/>
            <a:ext cx="1476375" cy="30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2888" y="1981200"/>
            <a:ext cx="2676525" cy="170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07662" y="4038600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678431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>
                <a:solidFill>
                  <a:srgbClr val="00B050"/>
                </a:solidFill>
                <a:latin typeface="FMAbabld" pitchFamily="2" charset="0"/>
              </a:rPr>
              <a:t>fjk;a</a:t>
            </a:r>
            <a:r>
              <a:rPr lang="en-US" dirty="0">
                <a:solidFill>
                  <a:srgbClr val="00B050"/>
                </a:solidFill>
                <a:latin typeface="FMAbabld" pitchFamily="2" charset="0"/>
              </a:rPr>
              <a:t> l¾udka;</a:t>
            </a:r>
            <a:endParaRPr lang="en-US" sz="2800" dirty="0">
              <a:solidFill>
                <a:srgbClr val="00B050"/>
              </a:solidFill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FMAbabld" pitchFamily="2" charset="0"/>
              </a:rPr>
              <a:t>ta.d</a:t>
            </a:r>
            <a:r>
              <a:rPr lang="en-US" sz="2800" dirty="0">
                <a:latin typeface="FMAbabld" pitchFamily="2" charset="0"/>
              </a:rPr>
              <a:t>¾ </a:t>
            </a:r>
            <a:r>
              <a:rPr lang="en-US" sz="2800" dirty="0" err="1">
                <a:latin typeface="FMAbabld" pitchFamily="2" charset="0"/>
              </a:rPr>
              <a:t>ksmoùug</a:t>
            </a:r>
            <a:r>
              <a:rPr lang="en-US" sz="2800" dirty="0">
                <a:latin typeface="FMAbabld" pitchFamily="2" charset="0"/>
              </a:rPr>
              <a:t> r;= </a:t>
            </a:r>
            <a:r>
              <a:rPr lang="en-US" sz="2800" dirty="0" err="1">
                <a:latin typeface="FMAbabld" pitchFamily="2" charset="0"/>
              </a:rPr>
              <a:t>we,a.S</a:t>
            </a:r>
            <a:r>
              <a:rPr lang="en-US" sz="2800" dirty="0">
                <a:latin typeface="FMAbabld" pitchFamily="2" charset="0"/>
              </a:rPr>
              <a:t> </a:t>
            </a:r>
            <a:r>
              <a:rPr lang="en-US" sz="2800" dirty="0" err="1">
                <a:latin typeface="FMAbabld" pitchFamily="2" charset="0"/>
              </a:rPr>
              <a:t>fhdod</a:t>
            </a:r>
            <a:r>
              <a:rPr lang="en-US" sz="2800" dirty="0">
                <a:latin typeface="FMAbabld" pitchFamily="2" charset="0"/>
              </a:rPr>
              <a:t> .</a:t>
            </a:r>
            <a:r>
              <a:rPr lang="en-US" sz="2800" dirty="0" err="1">
                <a:latin typeface="FMAbabld" pitchFamily="2" charset="0"/>
              </a:rPr>
              <a:t>ekSu</a:t>
            </a:r>
            <a:r>
              <a:rPr lang="en-US" sz="2800" dirty="0">
                <a:latin typeface="FMAbabld" pitchFamily="2" charset="0"/>
              </a:rPr>
              <a:t> ^</a:t>
            </a:r>
            <a:r>
              <a:rPr lang="en-US" sz="2800" dirty="0" err="1">
                <a:latin typeface="FMAbabld" pitchFamily="2" charset="0"/>
              </a:rPr>
              <a:t>lrÈh</a:t>
            </a:r>
            <a:r>
              <a:rPr lang="en-US" sz="2800" dirty="0">
                <a:latin typeface="FMAbabld" pitchFamily="2" charset="0"/>
              </a:rPr>
              <a:t>&amp;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200400"/>
            <a:ext cx="3352800" cy="2414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59763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"/>
            <a:ext cx="8686800" cy="6324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  <a:latin typeface="FMAbabld" pitchFamily="2" charset="0"/>
              </a:rPr>
              <a:t>c, </a:t>
            </a:r>
            <a:r>
              <a:rPr lang="en-US" dirty="0" err="1">
                <a:solidFill>
                  <a:srgbClr val="00B050"/>
                </a:solidFill>
                <a:latin typeface="FMAbabld" pitchFamily="2" charset="0"/>
              </a:rPr>
              <a:t>m%Njh</a:t>
            </a:r>
            <a:r>
              <a:rPr lang="en-US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FMAbabld" pitchFamily="2" charset="0"/>
              </a:rPr>
              <a:t>wdY%s</a:t>
            </a:r>
            <a:r>
              <a:rPr lang="en-US" dirty="0">
                <a:solidFill>
                  <a:srgbClr val="00B050"/>
                </a:solidFill>
                <a:latin typeface="FMAbabld" pitchFamily="2" charset="0"/>
              </a:rPr>
              <a:t>; </a:t>
            </a:r>
            <a:r>
              <a:rPr lang="en-US" dirty="0" err="1">
                <a:solidFill>
                  <a:srgbClr val="00B050"/>
                </a:solidFill>
                <a:latin typeface="FMAbabld" pitchFamily="2" charset="0"/>
              </a:rPr>
              <a:t>i;a;aj</a:t>
            </a:r>
            <a:r>
              <a:rPr lang="en-US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FMAbabld" pitchFamily="2" charset="0"/>
              </a:rPr>
              <a:t>iïm;a</a:t>
            </a:r>
            <a:endParaRPr lang="en-US" dirty="0">
              <a:solidFill>
                <a:srgbClr val="00B050"/>
              </a:solidFill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800" dirty="0" err="1" smtClean="0">
                <a:solidFill>
                  <a:srgbClr val="FF0000"/>
                </a:solidFill>
                <a:latin typeface="FMAbabld" pitchFamily="2" charset="0"/>
              </a:rPr>
              <a:t>mlaISk</a:t>
            </a:r>
            <a:r>
              <a:rPr lang="en-US" sz="2800" dirty="0" err="1" smtClean="0">
                <a:latin typeface="FMAbabld" pitchFamily="2" charset="0"/>
              </a:rPr>
              <a:t>a</a:t>
            </a:r>
            <a:r>
              <a:rPr lang="en-US" sz="2800" dirty="0" smtClean="0">
                <a:latin typeface="FMAbabld" pitchFamily="2" charset="0"/>
              </a:rPr>
              <a:t> -</a:t>
            </a:r>
            <a:r>
              <a:rPr lang="en-US" sz="2800" dirty="0" err="1" smtClean="0">
                <a:latin typeface="FMAbabld" pitchFamily="2" charset="0"/>
              </a:rPr>
              <a:t>Èhldjka</a:t>
            </a:r>
            <a:r>
              <a:rPr lang="en-US" sz="2800" dirty="0">
                <a:latin typeface="FMAbabld" pitchFamily="2" charset="0"/>
              </a:rPr>
              <a:t>" </a:t>
            </a:r>
            <a:r>
              <a:rPr lang="en-US" sz="2800" dirty="0" err="1">
                <a:latin typeface="FMAbabld" pitchFamily="2" charset="0"/>
              </a:rPr>
              <a:t>fldl</a:t>
            </a:r>
            <a:r>
              <a:rPr lang="en-US" sz="2800" dirty="0">
                <a:latin typeface="FMAbabld" pitchFamily="2" charset="0"/>
              </a:rPr>
              <a:t>=</a:t>
            </a:r>
            <a:r>
              <a:rPr lang="en-US" sz="2800" dirty="0" err="1">
                <a:latin typeface="FMAbabld" pitchFamily="2" charset="0"/>
              </a:rPr>
              <a:t>ka</a:t>
            </a:r>
            <a:r>
              <a:rPr lang="en-US" sz="2800" dirty="0">
                <a:latin typeface="FMAbabld" pitchFamily="2" charset="0"/>
              </a:rPr>
              <a:t> j¾." </a:t>
            </a:r>
            <a:r>
              <a:rPr lang="en-US" sz="2800" dirty="0" err="1">
                <a:latin typeface="FMAbabld" pitchFamily="2" charset="0"/>
              </a:rPr>
              <a:t>ms</a:t>
            </a:r>
            <a:r>
              <a:rPr lang="en-US" sz="2800" dirty="0">
                <a:latin typeface="FMAbabld" pitchFamily="2" charset="0"/>
              </a:rPr>
              <a:t>&lt;</a:t>
            </a:r>
            <a:r>
              <a:rPr lang="en-US" sz="2800" dirty="0" err="1">
                <a:latin typeface="FMAbabld" pitchFamily="2" charset="0"/>
              </a:rPr>
              <a:t>syqvqjka</a:t>
            </a:r>
            <a:r>
              <a:rPr lang="en-US" sz="2800" dirty="0">
                <a:latin typeface="FMAbabld" pitchFamily="2" charset="0"/>
              </a:rPr>
              <a:t>" ;</a:t>
            </a:r>
            <a:r>
              <a:rPr lang="en-US" sz="2800" dirty="0" err="1" smtClean="0">
                <a:latin typeface="FMAbabld" pitchFamily="2" charset="0"/>
              </a:rPr>
              <a:t>drdjka</a:t>
            </a:r>
            <a:r>
              <a:rPr lang="en-US" sz="2800" dirty="0" smtClean="0">
                <a:latin typeface="FMAbabld" pitchFamily="2" charset="0"/>
              </a:rPr>
              <a:t>"    		  </a:t>
            </a:r>
            <a:r>
              <a:rPr lang="en-US" sz="2800" dirty="0" err="1" smtClean="0">
                <a:latin typeface="FMAbabld" pitchFamily="2" charset="0"/>
              </a:rPr>
              <a:t>fiareka</a:t>
            </a:r>
            <a:endParaRPr lang="en-US" sz="2800" dirty="0" smtClean="0"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800" dirty="0" err="1" smtClean="0">
                <a:solidFill>
                  <a:srgbClr val="FF0000"/>
                </a:solidFill>
                <a:latin typeface="FMAbabld" pitchFamily="2" charset="0"/>
              </a:rPr>
              <a:t>Wr.hsk</a:t>
            </a:r>
            <a:r>
              <a:rPr lang="en-US" sz="2800" dirty="0" err="1" smtClean="0">
                <a:latin typeface="FMAbabld" pitchFamily="2" charset="0"/>
              </a:rPr>
              <a:t>a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>
                <a:latin typeface="FMAbabld" pitchFamily="2" charset="0"/>
              </a:rPr>
              <a:t>- </a:t>
            </a:r>
            <a:r>
              <a:rPr lang="en-US" sz="2800" dirty="0" err="1">
                <a:latin typeface="FMAbabld" pitchFamily="2" charset="0"/>
              </a:rPr>
              <a:t>lnrf.dhska</a:t>
            </a:r>
            <a:r>
              <a:rPr lang="en-US" sz="2800" dirty="0">
                <a:latin typeface="FMAbabld" pitchFamily="2" charset="0"/>
              </a:rPr>
              <a:t>" </a:t>
            </a:r>
            <a:r>
              <a:rPr lang="en-US" sz="2800" dirty="0" err="1">
                <a:latin typeface="FMAbabld" pitchFamily="2" charset="0"/>
              </a:rPr>
              <a:t>lsUq,ka</a:t>
            </a:r>
            <a:endParaRPr lang="en-US" sz="2800" dirty="0"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800" dirty="0" err="1" smtClean="0">
                <a:solidFill>
                  <a:srgbClr val="FF0000"/>
                </a:solidFill>
                <a:latin typeface="FMAbabld" pitchFamily="2" charset="0"/>
              </a:rPr>
              <a:t>WNh</a:t>
            </a:r>
            <a:r>
              <a:rPr lang="en-US" sz="2800" dirty="0" smtClean="0">
                <a:solidFill>
                  <a:srgbClr val="FF0000"/>
                </a:solidFill>
                <a:latin typeface="FMAbabld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FMAbabld" pitchFamily="2" charset="0"/>
              </a:rPr>
              <a:t>Ôúka</a:t>
            </a:r>
            <a:r>
              <a:rPr lang="en-US" sz="2800" dirty="0">
                <a:solidFill>
                  <a:srgbClr val="FF0000"/>
                </a:solidFill>
                <a:latin typeface="FMAbabld" pitchFamily="2" charset="0"/>
              </a:rPr>
              <a:t> </a:t>
            </a:r>
            <a:r>
              <a:rPr lang="en-US" sz="2800" dirty="0">
                <a:latin typeface="FMAbabld" pitchFamily="2" charset="0"/>
              </a:rPr>
              <a:t>- </a:t>
            </a:r>
            <a:r>
              <a:rPr lang="en-US" sz="2800" dirty="0" err="1">
                <a:latin typeface="FMAbabld" pitchFamily="2" charset="0"/>
              </a:rPr>
              <a:t>ueähka</a:t>
            </a:r>
            <a:r>
              <a:rPr lang="en-US" sz="2800" dirty="0">
                <a:latin typeface="FMAbabld" pitchFamily="2" charset="0"/>
              </a:rPr>
              <a:t>" </a:t>
            </a:r>
            <a:r>
              <a:rPr lang="en-US" sz="2800" dirty="0" err="1" smtClean="0">
                <a:latin typeface="FMAbabld" pitchFamily="2" charset="0"/>
              </a:rPr>
              <a:t>f.ïnka</a:t>
            </a:r>
            <a:endParaRPr lang="en-US" sz="2800" dirty="0" smtClean="0"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800" dirty="0" err="1" smtClean="0">
                <a:solidFill>
                  <a:srgbClr val="FF0000"/>
                </a:solidFill>
                <a:latin typeface="FMAbabld" pitchFamily="2" charset="0"/>
              </a:rPr>
              <a:t>ikaêmdÈlhk</a:t>
            </a:r>
            <a:r>
              <a:rPr lang="en-US" sz="2800" dirty="0" err="1" smtClean="0">
                <a:latin typeface="FMAbabld" pitchFamily="2" charset="0"/>
              </a:rPr>
              <a:t>a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>
                <a:latin typeface="FMAbabld" pitchFamily="2" charset="0"/>
              </a:rPr>
              <a:t>- </a:t>
            </a:r>
            <a:r>
              <a:rPr lang="en-US" sz="2800" dirty="0" err="1">
                <a:latin typeface="FMAbabld" pitchFamily="2" charset="0"/>
              </a:rPr>
              <a:t>llal</a:t>
            </a:r>
            <a:r>
              <a:rPr lang="en-US" sz="2800" dirty="0">
                <a:latin typeface="FMAbabld" pitchFamily="2" charset="0"/>
              </a:rPr>
              <a:t>=</a:t>
            </a:r>
            <a:r>
              <a:rPr lang="en-US" sz="2800" dirty="0" err="1">
                <a:latin typeface="FMAbabld" pitchFamily="2" charset="0"/>
              </a:rPr>
              <a:t>Ügka</a:t>
            </a:r>
            <a:r>
              <a:rPr lang="en-US" sz="2800" dirty="0">
                <a:latin typeface="FMAbabld" pitchFamily="2" charset="0"/>
              </a:rPr>
              <a:t>" </a:t>
            </a:r>
            <a:r>
              <a:rPr lang="en-US" sz="2800" dirty="0" err="1">
                <a:latin typeface="FMAbabld" pitchFamily="2" charset="0"/>
              </a:rPr>
              <a:t>ll</a:t>
            </a:r>
            <a:r>
              <a:rPr lang="en-US" sz="2800" dirty="0">
                <a:latin typeface="FMAbabld" pitchFamily="2" charset="0"/>
              </a:rPr>
              <a:t>=¨</a:t>
            </a:r>
            <a:r>
              <a:rPr lang="en-US" sz="2800" dirty="0" err="1">
                <a:latin typeface="FMAbabld" pitchFamily="2" charset="0"/>
              </a:rPr>
              <a:t>jka</a:t>
            </a:r>
            <a:r>
              <a:rPr lang="en-US" sz="2800" dirty="0">
                <a:latin typeface="FMAbabld" pitchFamily="2" charset="0"/>
              </a:rPr>
              <a:t>" </a:t>
            </a:r>
            <a:r>
              <a:rPr lang="en-US" sz="2800" dirty="0" err="1" smtClean="0">
                <a:latin typeface="FMAbabld" pitchFamily="2" charset="0"/>
              </a:rPr>
              <a:t>biaika"fmdlsßiaika</a:t>
            </a:r>
            <a:endParaRPr lang="en-US" sz="2800" dirty="0"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800" dirty="0" err="1" smtClean="0">
                <a:solidFill>
                  <a:srgbClr val="FF0000"/>
                </a:solidFill>
                <a:latin typeface="FMAbabld" pitchFamily="2" charset="0"/>
              </a:rPr>
              <a:t>u;aiHhska</a:t>
            </a:r>
            <a:r>
              <a:rPr lang="en-US" sz="2800" dirty="0" smtClean="0">
                <a:solidFill>
                  <a:srgbClr val="FF0000"/>
                </a:solidFill>
                <a:latin typeface="FMAbabld" pitchFamily="2" charset="0"/>
              </a:rPr>
              <a:t> </a:t>
            </a:r>
            <a:r>
              <a:rPr lang="en-US" sz="2800" dirty="0">
                <a:latin typeface="FMAbabld" pitchFamily="2" charset="0"/>
              </a:rPr>
              <a:t>- </a:t>
            </a:r>
            <a:r>
              <a:rPr lang="en-US" sz="2800" dirty="0" err="1">
                <a:latin typeface="FMAbabld" pitchFamily="2" charset="0"/>
              </a:rPr>
              <a:t>yqx.d</a:t>
            </a:r>
            <a:r>
              <a:rPr lang="en-US" sz="2800" dirty="0">
                <a:latin typeface="FMAbabld" pitchFamily="2" charset="0"/>
              </a:rPr>
              <a:t>" </a:t>
            </a:r>
            <a:r>
              <a:rPr lang="en-US" sz="2800" dirty="0" err="1">
                <a:latin typeface="FMAbabld" pitchFamily="2" charset="0"/>
              </a:rPr>
              <a:t>ldjhshd</a:t>
            </a:r>
            <a:r>
              <a:rPr lang="en-US" sz="2800" dirty="0">
                <a:latin typeface="FMAbabld" pitchFamily="2" charset="0"/>
              </a:rPr>
              <a:t>" </a:t>
            </a:r>
            <a:r>
              <a:rPr lang="en-US" sz="2800" dirty="0" err="1">
                <a:latin typeface="FMAbabld" pitchFamily="2" charset="0"/>
              </a:rPr>
              <a:t>Æ,d</a:t>
            </a:r>
            <a:r>
              <a:rPr lang="en-US" sz="2800" dirty="0">
                <a:latin typeface="FMAbabld" pitchFamily="2" charset="0"/>
              </a:rPr>
              <a:t>" ;</a:t>
            </a:r>
            <a:r>
              <a:rPr lang="en-US" sz="2800" dirty="0" err="1" smtClean="0">
                <a:latin typeface="FMAbabld" pitchFamily="2" charset="0"/>
              </a:rPr>
              <a:t>s,dmshd</a:t>
            </a:r>
            <a:endParaRPr lang="en-US" sz="2800" dirty="0">
              <a:latin typeface="FMAbabld" pitchFamily="2" charset="0"/>
            </a:endParaRPr>
          </a:p>
          <a:p>
            <a:pPr marL="0" indent="0">
              <a:buNone/>
            </a:pPr>
            <a:endParaRPr lang="en-US" sz="2800" dirty="0">
              <a:latin typeface="FMAbabld" pitchFamily="2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219200"/>
            <a:ext cx="2362200" cy="1327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4191000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200400"/>
            <a:ext cx="2514600" cy="1584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154993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61090" y="4953000"/>
            <a:ext cx="2408802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185383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rgbClr val="00B050"/>
                </a:solidFill>
                <a:latin typeface="FMAbabld" pitchFamily="2" charset="0"/>
              </a:rPr>
              <a:t>wdl%uKYS,s</a:t>
            </a:r>
            <a:r>
              <a:rPr lang="en-US" dirty="0" smtClean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FMAbabld" pitchFamily="2" charset="0"/>
              </a:rPr>
              <a:t>j,a</a:t>
            </a:r>
            <a:r>
              <a:rPr lang="en-US" dirty="0">
                <a:solidFill>
                  <a:srgbClr val="00B050"/>
                </a:solidFill>
                <a:latin typeface="FMAbabld" pitchFamily="2" charset="0"/>
              </a:rPr>
              <a:t> me&lt;</a:t>
            </a:r>
            <a:r>
              <a:rPr lang="en-US" dirty="0" err="1">
                <a:solidFill>
                  <a:srgbClr val="00B050"/>
                </a:solidFill>
                <a:latin typeface="FMAbabld" pitchFamily="2" charset="0"/>
              </a:rPr>
              <a:t>Eá</a:t>
            </a:r>
            <a:r>
              <a:rPr lang="en-US" dirty="0">
                <a:solidFill>
                  <a:srgbClr val="00B050"/>
                </a:solidFill>
                <a:latin typeface="FMAbabld" pitchFamily="2" charset="0"/>
              </a:rPr>
              <a:t> </a:t>
            </a:r>
          </a:p>
          <a:p>
            <a:pPr marL="0" indent="0">
              <a:buNone/>
            </a:pPr>
            <a:r>
              <a:rPr lang="en-US" sz="2800" dirty="0" err="1" smtClean="0">
                <a:latin typeface="FMAbabld" pitchFamily="2" charset="0"/>
              </a:rPr>
              <a:t>ie,aùkshd</a:t>
            </a:r>
            <a:endParaRPr lang="en-US" sz="2800" dirty="0" smtClean="0"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800" dirty="0" err="1" smtClean="0">
                <a:latin typeface="FMAbabld" pitchFamily="2" charset="0"/>
              </a:rPr>
              <a:t>cmka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cnr</a:t>
            </a:r>
            <a:r>
              <a:rPr lang="en-US" sz="2800" dirty="0" smtClean="0">
                <a:latin typeface="FMAbabld" pitchFamily="2" charset="0"/>
              </a:rPr>
              <a:t> </a:t>
            </a:r>
            <a:endParaRPr lang="en-US" sz="2800" b="1" dirty="0">
              <a:latin typeface="FMAbabld" pitchFamily="2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286000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810000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835714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8229600" cy="6566713"/>
          </a:xfrm>
        </p:spPr>
        <p:txBody>
          <a:bodyPr/>
          <a:lstStyle/>
          <a:p>
            <a:pPr marL="0" indent="0">
              <a:buNone/>
            </a:pPr>
            <a:r>
              <a:rPr lang="en-US" dirty="0" err="1">
                <a:solidFill>
                  <a:srgbClr val="00B050"/>
                </a:solidFill>
                <a:latin typeface="FMAbabld" pitchFamily="2" charset="0"/>
              </a:rPr>
              <a:t>c,c</a:t>
            </a:r>
            <a:r>
              <a:rPr lang="en-US" dirty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dirty="0" err="1">
                <a:solidFill>
                  <a:srgbClr val="00B050"/>
                </a:solidFill>
                <a:latin typeface="FMAbabld" pitchFamily="2" charset="0"/>
              </a:rPr>
              <a:t>iïm;a</a:t>
            </a:r>
            <a:r>
              <a:rPr lang="en-US" dirty="0">
                <a:solidFill>
                  <a:srgbClr val="00B050"/>
                </a:solidFill>
                <a:latin typeface="FMAbabld" pitchFamily="2" charset="0"/>
              </a:rPr>
              <a:t> ;</a:t>
            </a:r>
            <a:r>
              <a:rPr lang="en-US" dirty="0" err="1">
                <a:solidFill>
                  <a:srgbClr val="00B050"/>
                </a:solidFill>
                <a:latin typeface="FMAbabld" pitchFamily="2" charset="0"/>
              </a:rPr>
              <a:t>sridr</a:t>
            </a:r>
            <a:r>
              <a:rPr lang="en-US" dirty="0">
                <a:solidFill>
                  <a:srgbClr val="00B050"/>
                </a:solidFill>
                <a:latin typeface="FMAbabld" pitchFamily="2" charset="0"/>
              </a:rPr>
              <a:t> j </a:t>
            </a:r>
            <a:r>
              <a:rPr lang="en-US" dirty="0" err="1">
                <a:solidFill>
                  <a:srgbClr val="00B050"/>
                </a:solidFill>
                <a:latin typeface="FMAbabld" pitchFamily="2" charset="0"/>
              </a:rPr>
              <a:t>Ndú</a:t>
            </a:r>
            <a:r>
              <a:rPr lang="en-US" dirty="0">
                <a:solidFill>
                  <a:srgbClr val="00B050"/>
                </a:solidFill>
                <a:latin typeface="FMAbabld" pitchFamily="2" charset="0"/>
              </a:rPr>
              <a:t>; </a:t>
            </a:r>
            <a:r>
              <a:rPr lang="en-US" dirty="0" err="1" smtClean="0">
                <a:solidFill>
                  <a:srgbClr val="00B050"/>
                </a:solidFill>
                <a:latin typeface="FMAbabld" pitchFamily="2" charset="0"/>
              </a:rPr>
              <a:t>lsÍu</a:t>
            </a:r>
            <a:endParaRPr lang="en-US" dirty="0" smtClean="0">
              <a:solidFill>
                <a:srgbClr val="00B050"/>
              </a:solidFill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800" dirty="0" err="1">
                <a:solidFill>
                  <a:srgbClr val="FF0000"/>
                </a:solidFill>
                <a:latin typeface="FMAbabld" pitchFamily="2" charset="0"/>
              </a:rPr>
              <a:t>ixpdrlhska</a:t>
            </a:r>
            <a:r>
              <a:rPr lang="en-US" sz="2800" dirty="0">
                <a:solidFill>
                  <a:srgbClr val="FF0000"/>
                </a:solidFill>
                <a:latin typeface="FMAbabld" pitchFamily="2" charset="0"/>
              </a:rPr>
              <a:t> wdl¾IKh </a:t>
            </a:r>
            <a:r>
              <a:rPr lang="en-US" sz="2800" dirty="0" err="1">
                <a:solidFill>
                  <a:srgbClr val="FF0000"/>
                </a:solidFill>
                <a:latin typeface="FMAbabld" pitchFamily="2" charset="0"/>
              </a:rPr>
              <a:t>lr</a:t>
            </a:r>
            <a:r>
              <a:rPr lang="en-US" sz="2800" dirty="0">
                <a:solidFill>
                  <a:srgbClr val="FF0000"/>
                </a:solidFill>
                <a:latin typeface="FMAbabld" pitchFamily="2" charset="0"/>
              </a:rPr>
              <a:t> .</a:t>
            </a:r>
            <a:r>
              <a:rPr lang="en-US" sz="2800" dirty="0" err="1">
                <a:solidFill>
                  <a:srgbClr val="FF0000"/>
                </a:solidFill>
                <a:latin typeface="FMAbabld" pitchFamily="2" charset="0"/>
              </a:rPr>
              <a:t>ekSug</a:t>
            </a:r>
            <a:r>
              <a:rPr lang="en-US" sz="2800" dirty="0">
                <a:solidFill>
                  <a:srgbClr val="FF0000"/>
                </a:solidFill>
                <a:latin typeface="FMAbabld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FMAbabld" pitchFamily="2" charset="0"/>
              </a:rPr>
              <a:t>wmg</a:t>
            </a:r>
            <a:r>
              <a:rPr lang="en-US" sz="2800" dirty="0">
                <a:solidFill>
                  <a:srgbClr val="FF0000"/>
                </a:solidFill>
                <a:latin typeface="FMAbabld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FMAbabld" pitchFamily="2" charset="0"/>
              </a:rPr>
              <a:t>wkq.ukh</a:t>
            </a:r>
            <a:r>
              <a:rPr lang="en-US" sz="2800" dirty="0">
                <a:solidFill>
                  <a:srgbClr val="FF0000"/>
                </a:solidFill>
                <a:latin typeface="FMAbabld" pitchFamily="2" charset="0"/>
              </a:rPr>
              <a:t> l&lt; </a:t>
            </a:r>
            <a:r>
              <a:rPr lang="en-US" sz="2800" dirty="0" err="1">
                <a:solidFill>
                  <a:srgbClr val="FF0000"/>
                </a:solidFill>
                <a:latin typeface="FMAbabld" pitchFamily="2" charset="0"/>
              </a:rPr>
              <a:t>yels</a:t>
            </a:r>
            <a:r>
              <a:rPr lang="en-US" sz="2800" dirty="0">
                <a:solidFill>
                  <a:srgbClr val="FF0000"/>
                </a:solidFill>
                <a:latin typeface="FMAbabld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FMAbabld" pitchFamily="2" charset="0"/>
              </a:rPr>
              <a:t>l%ufõo</a:t>
            </a:r>
            <a:endParaRPr lang="en-US" sz="2800" dirty="0">
              <a:solidFill>
                <a:srgbClr val="FF0000"/>
              </a:solidFill>
              <a:latin typeface="FMAbabld" pitchFamily="2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612" y="2043112"/>
            <a:ext cx="3152775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44307" y="2112561"/>
            <a:ext cx="1847850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112561"/>
            <a:ext cx="284797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331" y="3766980"/>
            <a:ext cx="26670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75734" y="4094593"/>
            <a:ext cx="2762250" cy="165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78639" y="4923268"/>
            <a:ext cx="1919287" cy="1277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42514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14044"/>
            <a:ext cx="8215993" cy="4600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57040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81000"/>
            <a:ext cx="8229600" cy="6019800"/>
          </a:xfrm>
        </p:spPr>
        <p:txBody>
          <a:bodyPr>
            <a:noAutofit/>
          </a:bodyPr>
          <a:lstStyle/>
          <a:p>
            <a:endParaRPr lang="en-US" dirty="0" smtClean="0">
              <a:latin typeface="FMAbabld" pitchFamily="2" charset="0"/>
            </a:endParaRPr>
          </a:p>
          <a:p>
            <a:r>
              <a:rPr lang="en-US" dirty="0" err="1" smtClean="0">
                <a:latin typeface="FMAbabld" pitchFamily="2" charset="0"/>
              </a:rPr>
              <a:t>mDÓú</a:t>
            </a:r>
            <a:r>
              <a:rPr lang="en-US" dirty="0" smtClean="0">
                <a:latin typeface="FMAbabld" pitchFamily="2" charset="0"/>
              </a:rPr>
              <a:t> ;,</a:t>
            </a:r>
            <a:r>
              <a:rPr lang="en-US" dirty="0" err="1" smtClean="0">
                <a:latin typeface="FMAbabld" pitchFamily="2" charset="0"/>
              </a:rPr>
              <a:t>fhka</a:t>
            </a:r>
            <a:r>
              <a:rPr lang="en-US" dirty="0" smtClean="0">
                <a:latin typeface="FMAbabld" pitchFamily="2" charset="0"/>
              </a:rPr>
              <a:t> 70]l </a:t>
            </a:r>
            <a:r>
              <a:rPr lang="en-US" dirty="0" err="1" smtClean="0">
                <a:latin typeface="FMAbabld" pitchFamily="2" charset="0"/>
              </a:rPr>
              <a:t>muK</a:t>
            </a:r>
            <a:r>
              <a:rPr lang="en-US" dirty="0" smtClean="0">
                <a:latin typeface="FMAbabld" pitchFamily="2" charset="0"/>
              </a:rPr>
              <a:t> </a:t>
            </a:r>
            <a:r>
              <a:rPr lang="en-US" dirty="0" err="1" smtClean="0">
                <a:latin typeface="FMAbabld" pitchFamily="2" charset="0"/>
              </a:rPr>
              <a:t>m%foaYhla</a:t>
            </a:r>
            <a:r>
              <a:rPr lang="en-US" dirty="0" smtClean="0">
                <a:latin typeface="FMAbabld" pitchFamily="2" charset="0"/>
              </a:rPr>
              <a:t> </a:t>
            </a:r>
            <a:r>
              <a:rPr lang="en-US" dirty="0" err="1" smtClean="0">
                <a:latin typeface="FMAbabld" pitchFamily="2" charset="0"/>
              </a:rPr>
              <a:t>c,fhka</a:t>
            </a:r>
            <a:r>
              <a:rPr lang="en-US" dirty="0" smtClean="0">
                <a:latin typeface="FMAbabld" pitchFamily="2" charset="0"/>
              </a:rPr>
              <a:t> hg ù we;</a:t>
            </a:r>
          </a:p>
          <a:p>
            <a:r>
              <a:rPr lang="en-US" dirty="0" err="1" smtClean="0">
                <a:latin typeface="FMAbabld" pitchFamily="2" charset="0"/>
              </a:rPr>
              <a:t>tu</a:t>
            </a:r>
            <a:r>
              <a:rPr lang="en-US" dirty="0" smtClean="0">
                <a:latin typeface="FMAbabld" pitchFamily="2" charset="0"/>
              </a:rPr>
              <a:t> </a:t>
            </a:r>
            <a:r>
              <a:rPr lang="en-US" dirty="0" err="1" smtClean="0">
                <a:latin typeface="FMAbabld" pitchFamily="2" charset="0"/>
              </a:rPr>
              <a:t>c,fhka</a:t>
            </a:r>
            <a:r>
              <a:rPr lang="en-US" dirty="0" smtClean="0">
                <a:latin typeface="FMAbabld" pitchFamily="2" charset="0"/>
              </a:rPr>
              <a:t> 97] la </a:t>
            </a:r>
            <a:r>
              <a:rPr lang="en-US" dirty="0" err="1" smtClean="0">
                <a:latin typeface="FMAbabld" pitchFamily="2" charset="0"/>
              </a:rPr>
              <a:t>muK</a:t>
            </a:r>
            <a:r>
              <a:rPr lang="en-US" dirty="0" smtClean="0">
                <a:latin typeface="FMAbabld" pitchFamily="2" charset="0"/>
              </a:rPr>
              <a:t> u </a:t>
            </a:r>
            <a:r>
              <a:rPr lang="en-US" dirty="0" err="1" smtClean="0">
                <a:latin typeface="FMAbabld" pitchFamily="2" charset="0"/>
              </a:rPr>
              <a:t>lroshhs</a:t>
            </a:r>
            <a:r>
              <a:rPr lang="en-US" dirty="0" smtClean="0">
                <a:latin typeface="FMAbabld" pitchFamily="2" charset="0"/>
              </a:rPr>
              <a:t> </a:t>
            </a:r>
          </a:p>
          <a:p>
            <a:pPr marL="0" indent="0">
              <a:buNone/>
            </a:pPr>
            <a:endParaRPr lang="en-US" sz="1600" dirty="0" smtClean="0">
              <a:latin typeface="FMAbabld" pitchFamily="2" charset="0"/>
            </a:endParaRPr>
          </a:p>
          <a:p>
            <a:r>
              <a:rPr lang="en-US" dirty="0" err="1" smtClean="0">
                <a:latin typeface="FMAbabld" pitchFamily="2" charset="0"/>
              </a:rPr>
              <a:t>b;sß</a:t>
            </a:r>
            <a:r>
              <a:rPr lang="en-US" dirty="0" smtClean="0">
                <a:latin typeface="FMAbabld" pitchFamily="2" charset="0"/>
              </a:rPr>
              <a:t> 3] </a:t>
            </a:r>
            <a:r>
              <a:rPr lang="en-US" dirty="0" err="1" smtClean="0">
                <a:latin typeface="FMAbabld" pitchFamily="2" charset="0"/>
              </a:rPr>
              <a:t>lg</a:t>
            </a:r>
            <a:r>
              <a:rPr lang="en-US" dirty="0" smtClean="0">
                <a:latin typeface="FMAbabld" pitchFamily="2" charset="0"/>
              </a:rPr>
              <a:t> </a:t>
            </a:r>
            <a:r>
              <a:rPr lang="en-US" dirty="0" err="1" smtClean="0">
                <a:latin typeface="FMAbabld" pitchFamily="2" charset="0"/>
              </a:rPr>
              <a:t>wdikak</a:t>
            </a:r>
            <a:r>
              <a:rPr lang="en-US" dirty="0" smtClean="0">
                <a:latin typeface="FMAbabld" pitchFamily="2" charset="0"/>
              </a:rPr>
              <a:t> </a:t>
            </a:r>
            <a:r>
              <a:rPr lang="en-US" dirty="0" err="1" smtClean="0">
                <a:latin typeface="FMAbabld" pitchFamily="2" charset="0"/>
              </a:rPr>
              <a:t>jQ</a:t>
            </a:r>
            <a:r>
              <a:rPr lang="en-US" dirty="0" smtClean="0">
                <a:latin typeface="FMAbabld" pitchFamily="2" charset="0"/>
              </a:rPr>
              <a:t> </a:t>
            </a:r>
            <a:r>
              <a:rPr lang="en-US" dirty="0" err="1" smtClean="0">
                <a:latin typeface="FMAbabld" pitchFamily="2" charset="0"/>
              </a:rPr>
              <a:t>ñßÈh</a:t>
            </a:r>
            <a:r>
              <a:rPr lang="en-US" dirty="0" smtClean="0">
                <a:latin typeface="FMAbabld" pitchFamily="2" charset="0"/>
              </a:rPr>
              <a:t> </a:t>
            </a:r>
            <a:r>
              <a:rPr lang="en-US" dirty="0" err="1" smtClean="0">
                <a:latin typeface="FMAbabld" pitchFamily="2" charset="0"/>
              </a:rPr>
              <a:t>c,fhka</a:t>
            </a:r>
            <a:r>
              <a:rPr lang="en-US" dirty="0" smtClean="0">
                <a:latin typeface="FMAbabld" pitchFamily="2" charset="0"/>
              </a:rPr>
              <a:t> </a:t>
            </a:r>
            <a:r>
              <a:rPr lang="en-US" dirty="0" err="1" smtClean="0">
                <a:latin typeface="FMAbabld" pitchFamily="2" charset="0"/>
              </a:rPr>
              <a:t>jeä</a:t>
            </a:r>
            <a:r>
              <a:rPr lang="en-US" dirty="0" smtClean="0">
                <a:latin typeface="FMAbabld" pitchFamily="2" charset="0"/>
              </a:rPr>
              <a:t> </a:t>
            </a:r>
            <a:r>
              <a:rPr lang="en-US" dirty="0" err="1" smtClean="0">
                <a:latin typeface="FMAbabld" pitchFamily="2" charset="0"/>
              </a:rPr>
              <a:t>m%udKhla</a:t>
            </a:r>
            <a:r>
              <a:rPr lang="en-US" dirty="0" smtClean="0">
                <a:latin typeface="FMAbabld" pitchFamily="2" charset="0"/>
              </a:rPr>
              <a:t> </a:t>
            </a:r>
            <a:r>
              <a:rPr lang="en-US" dirty="0" err="1" smtClean="0">
                <a:latin typeface="FMAbabld" pitchFamily="2" charset="0"/>
              </a:rPr>
              <a:t>mßfNdackhg</a:t>
            </a:r>
            <a:r>
              <a:rPr lang="en-US" dirty="0" smtClean="0">
                <a:latin typeface="FMAbabld" pitchFamily="2" charset="0"/>
              </a:rPr>
              <a:t> .; </a:t>
            </a:r>
            <a:r>
              <a:rPr lang="en-US" dirty="0" err="1" smtClean="0">
                <a:latin typeface="FMAbabld" pitchFamily="2" charset="0"/>
              </a:rPr>
              <a:t>fkdyel</a:t>
            </a:r>
            <a:r>
              <a:rPr lang="en-US" dirty="0" smtClean="0">
                <a:latin typeface="FMAbabld" pitchFamily="2" charset="0"/>
              </a:rPr>
              <a:t> </a:t>
            </a:r>
          </a:p>
          <a:p>
            <a:endParaRPr lang="en-US" sz="700" dirty="0" smtClean="0">
              <a:latin typeface="FMAbabld" pitchFamily="2" charset="0"/>
            </a:endParaRPr>
          </a:p>
          <a:p>
            <a:r>
              <a:rPr lang="en-US" dirty="0" err="1" smtClean="0">
                <a:latin typeface="FMAbabld" pitchFamily="2" charset="0"/>
              </a:rPr>
              <a:t>Ôúkaf.a</a:t>
            </a:r>
            <a:r>
              <a:rPr lang="en-US" dirty="0" smtClean="0">
                <a:latin typeface="FMAbabld" pitchFamily="2" charset="0"/>
              </a:rPr>
              <a:t> </a:t>
            </a:r>
            <a:r>
              <a:rPr lang="en-US" dirty="0" err="1" smtClean="0">
                <a:latin typeface="FMAbabld" pitchFamily="2" charset="0"/>
              </a:rPr>
              <a:t>mßfNdackhg</a:t>
            </a:r>
            <a:r>
              <a:rPr lang="en-US" dirty="0" smtClean="0">
                <a:latin typeface="FMAbabld" pitchFamily="2" charset="0"/>
              </a:rPr>
              <a:t> ,</a:t>
            </a:r>
            <a:r>
              <a:rPr lang="en-US" dirty="0" err="1" smtClean="0">
                <a:latin typeface="FMAbabld" pitchFamily="2" charset="0"/>
              </a:rPr>
              <a:t>nd</a:t>
            </a:r>
            <a:r>
              <a:rPr lang="en-US" dirty="0" smtClean="0">
                <a:latin typeface="FMAbabld" pitchFamily="2" charset="0"/>
              </a:rPr>
              <a:t>.; </a:t>
            </a:r>
            <a:r>
              <a:rPr lang="en-US" dirty="0" err="1" smtClean="0">
                <a:latin typeface="FMAbabld" pitchFamily="2" charset="0"/>
              </a:rPr>
              <a:t>yels</a:t>
            </a:r>
            <a:r>
              <a:rPr lang="en-US" dirty="0" smtClean="0">
                <a:latin typeface="FMAbabld" pitchFamily="2" charset="0"/>
              </a:rPr>
              <a:t> </a:t>
            </a:r>
            <a:r>
              <a:rPr lang="en-US" dirty="0" err="1" smtClean="0">
                <a:latin typeface="FMAbabld" pitchFamily="2" charset="0"/>
              </a:rPr>
              <a:t>jkafka</a:t>
            </a:r>
            <a:r>
              <a:rPr lang="en-US" dirty="0" smtClean="0">
                <a:latin typeface="FMAbabld" pitchFamily="2" charset="0"/>
              </a:rPr>
              <a:t> </a:t>
            </a:r>
            <a:r>
              <a:rPr lang="en-US" dirty="0" err="1" smtClean="0">
                <a:latin typeface="FMAbabld" pitchFamily="2" charset="0"/>
              </a:rPr>
              <a:t>mDÓúfha</a:t>
            </a:r>
            <a:r>
              <a:rPr lang="en-US" dirty="0" smtClean="0">
                <a:latin typeface="FMAbabld" pitchFamily="2" charset="0"/>
              </a:rPr>
              <a:t> </a:t>
            </a:r>
            <a:r>
              <a:rPr lang="en-US" dirty="0" err="1" smtClean="0">
                <a:latin typeface="FMAbabld" pitchFamily="2" charset="0"/>
              </a:rPr>
              <a:t>we;s</a:t>
            </a:r>
            <a:r>
              <a:rPr lang="en-US" dirty="0" smtClean="0">
                <a:latin typeface="FMAbabld" pitchFamily="2" charset="0"/>
              </a:rPr>
              <a:t> </a:t>
            </a:r>
            <a:r>
              <a:rPr lang="en-US" dirty="0" err="1" smtClean="0">
                <a:latin typeface="FMAbabld" pitchFamily="2" charset="0"/>
              </a:rPr>
              <a:t>uq</a:t>
            </a:r>
            <a:r>
              <a:rPr lang="en-US" dirty="0" smtClean="0">
                <a:latin typeface="FMAbabld" pitchFamily="2" charset="0"/>
              </a:rPr>
              <a:t>¿ c, </a:t>
            </a:r>
            <a:r>
              <a:rPr lang="en-US" dirty="0" err="1" smtClean="0">
                <a:latin typeface="FMAbabld" pitchFamily="2" charset="0"/>
              </a:rPr>
              <a:t>m%udKfhka</a:t>
            </a:r>
            <a:r>
              <a:rPr lang="en-US" dirty="0" smtClean="0">
                <a:latin typeface="FMAbabld" pitchFamily="2" charset="0"/>
              </a:rPr>
              <a:t> 0'003] </a:t>
            </a:r>
            <a:r>
              <a:rPr lang="en-US" dirty="0" err="1" smtClean="0">
                <a:latin typeface="FMAbabld" pitchFamily="2" charset="0"/>
              </a:rPr>
              <a:t>ls</a:t>
            </a:r>
            <a:endParaRPr lang="en-US" dirty="0">
              <a:latin typeface="FMAbab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2341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err="1" smtClean="0">
                <a:solidFill>
                  <a:srgbClr val="0070C0"/>
                </a:solidFill>
                <a:latin typeface="FMAbabld" pitchFamily="2" charset="0"/>
              </a:rPr>
              <a:t>mßirfhys</a:t>
            </a:r>
            <a:r>
              <a:rPr lang="en-US" sz="3200" dirty="0" smtClean="0">
                <a:solidFill>
                  <a:srgbClr val="0070C0"/>
                </a:solidFill>
                <a:latin typeface="FMAbabld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FMAbabld" pitchFamily="2" charset="0"/>
              </a:rPr>
              <a:t>c,fha</a:t>
            </a:r>
            <a:r>
              <a:rPr lang="en-US" sz="3200" dirty="0" smtClean="0">
                <a:solidFill>
                  <a:srgbClr val="0070C0"/>
                </a:solidFill>
                <a:latin typeface="FMAbabld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FMAbabld" pitchFamily="2" charset="0"/>
              </a:rPr>
              <a:t>meje;au</a:t>
            </a:r>
            <a:endParaRPr lang="en-US" sz="3200" dirty="0">
              <a:solidFill>
                <a:srgbClr val="0070C0"/>
              </a:solidFill>
              <a:latin typeface="FMAbabl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382000" cy="4678363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FMAbabld" pitchFamily="2" charset="0"/>
              </a:rPr>
              <a:t>fmdf</a:t>
            </a:r>
            <a:r>
              <a:rPr lang="en-US" sz="2800" dirty="0" smtClean="0">
                <a:latin typeface="FMAbabld" pitchFamily="2" charset="0"/>
              </a:rPr>
              <a:t>&lt;</a:t>
            </a:r>
            <a:r>
              <a:rPr lang="en-US" sz="2800" dirty="0" err="1" smtClean="0">
                <a:latin typeface="FMAbabld" pitchFamily="2" charset="0"/>
              </a:rPr>
              <a:t>dj</a:t>
            </a:r>
            <a:r>
              <a:rPr lang="en-US" sz="2800" dirty="0" smtClean="0">
                <a:latin typeface="FMAbabld" pitchFamily="2" charset="0"/>
              </a:rPr>
              <a:t> u;= </a:t>
            </a:r>
            <a:r>
              <a:rPr lang="en-US" sz="2800" dirty="0" err="1" smtClean="0">
                <a:latin typeface="FMAbabld" pitchFamily="2" charset="0"/>
              </a:rPr>
              <a:t>msg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we;s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c,h</a:t>
            </a:r>
            <a:r>
              <a:rPr lang="en-US" sz="2800" dirty="0" smtClean="0">
                <a:latin typeface="FMAbabld" pitchFamily="2" charset="0"/>
              </a:rPr>
              <a:t> iq¾hdf,dalh ,</a:t>
            </a:r>
            <a:r>
              <a:rPr lang="en-US" sz="2800" dirty="0" err="1" smtClean="0">
                <a:latin typeface="FMAbabld" pitchFamily="2" charset="0"/>
              </a:rPr>
              <a:t>efnk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úg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jdIamSlrKh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fõ</a:t>
            </a:r>
            <a:r>
              <a:rPr lang="en-US" sz="2800" dirty="0" smtClean="0">
                <a:latin typeface="FMAbabld" pitchFamily="2" charset="0"/>
              </a:rPr>
              <a:t>' </a:t>
            </a:r>
          </a:p>
          <a:p>
            <a:endParaRPr lang="en-US" sz="2800" dirty="0" smtClean="0">
              <a:latin typeface="FMAbabld" pitchFamily="2" charset="0"/>
            </a:endParaRPr>
          </a:p>
          <a:p>
            <a:r>
              <a:rPr lang="en-US" sz="2800" dirty="0" err="1" smtClean="0">
                <a:latin typeface="FMAbabld" pitchFamily="2" charset="0"/>
              </a:rPr>
              <a:t>Ydlj</a:t>
            </a:r>
            <a:r>
              <a:rPr lang="en-US" sz="2800" dirty="0" smtClean="0">
                <a:latin typeface="FMAbabld" pitchFamily="2" charset="0"/>
              </a:rPr>
              <a:t>, </a:t>
            </a:r>
            <a:r>
              <a:rPr lang="en-US" sz="2800" dirty="0" err="1" smtClean="0">
                <a:latin typeface="FMAbabld" pitchFamily="2" charset="0"/>
              </a:rPr>
              <a:t>W;aiafõokh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u.ska</a:t>
            </a:r>
            <a:r>
              <a:rPr lang="en-US" sz="2800" dirty="0" smtClean="0">
                <a:latin typeface="FMAbabld" pitchFamily="2" charset="0"/>
              </a:rPr>
              <a:t> o </a:t>
            </a:r>
            <a:r>
              <a:rPr lang="en-US" sz="2800" dirty="0" err="1" smtClean="0">
                <a:latin typeface="FMAbabld" pitchFamily="2" charset="0"/>
              </a:rPr>
              <a:t>Ôùkaf.a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Yajikh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u.ska</a:t>
            </a:r>
            <a:r>
              <a:rPr lang="en-US" sz="2800" dirty="0" smtClean="0">
                <a:latin typeface="FMAbabld" pitchFamily="2" charset="0"/>
              </a:rPr>
              <a:t> o </a:t>
            </a:r>
            <a:r>
              <a:rPr lang="en-US" sz="2800" dirty="0" err="1" smtClean="0">
                <a:latin typeface="FMAbabld" pitchFamily="2" charset="0"/>
              </a:rPr>
              <a:t>jdhqf.da,hg</a:t>
            </a:r>
            <a:r>
              <a:rPr lang="en-US" sz="2800" dirty="0" smtClean="0">
                <a:latin typeface="FMAbabld" pitchFamily="2" charset="0"/>
              </a:rPr>
              <a:t> c, </a:t>
            </a:r>
            <a:r>
              <a:rPr lang="en-US" sz="2800" dirty="0" err="1" smtClean="0">
                <a:latin typeface="FMAbabld" pitchFamily="2" charset="0"/>
              </a:rPr>
              <a:t>jdIam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tl</a:t>
            </a:r>
            <a:r>
              <a:rPr lang="en-US" sz="2800" dirty="0" smtClean="0">
                <a:latin typeface="FMAbabld" pitchFamily="2" charset="0"/>
              </a:rPr>
              <a:t>;= </a:t>
            </a:r>
            <a:r>
              <a:rPr lang="en-US" sz="2800" dirty="0" err="1" smtClean="0">
                <a:latin typeface="FMAbabld" pitchFamily="2" charset="0"/>
              </a:rPr>
              <a:t>fõ</a:t>
            </a:r>
            <a:endParaRPr lang="en-US" sz="2800" dirty="0" smtClean="0">
              <a:latin typeface="FMAbabld" pitchFamily="2" charset="0"/>
            </a:endParaRPr>
          </a:p>
          <a:p>
            <a:endParaRPr lang="en-US" sz="2800" dirty="0" smtClean="0">
              <a:latin typeface="FMAbabld" pitchFamily="2" charset="0"/>
            </a:endParaRPr>
          </a:p>
          <a:p>
            <a:r>
              <a:rPr lang="en-US" sz="2800" dirty="0" err="1" smtClean="0">
                <a:latin typeface="FMAbabld" pitchFamily="2" charset="0"/>
              </a:rPr>
              <a:t>fuu</a:t>
            </a:r>
            <a:r>
              <a:rPr lang="en-US" sz="2800" dirty="0" smtClean="0">
                <a:latin typeface="FMAbabld" pitchFamily="2" charset="0"/>
              </a:rPr>
              <a:t> c, </a:t>
            </a:r>
            <a:r>
              <a:rPr lang="en-US" sz="2800" dirty="0" err="1" smtClean="0">
                <a:latin typeface="FMAbabld" pitchFamily="2" charset="0"/>
              </a:rPr>
              <a:t>jdIam</a:t>
            </a:r>
            <a:r>
              <a:rPr lang="en-US" sz="2800" dirty="0" smtClean="0">
                <a:latin typeface="FMAbabld" pitchFamily="2" charset="0"/>
              </a:rPr>
              <a:t> by&lt;g .</a:t>
            </a:r>
            <a:r>
              <a:rPr lang="en-US" sz="2800" dirty="0" err="1" smtClean="0">
                <a:latin typeface="FMAbabld" pitchFamily="2" charset="0"/>
              </a:rPr>
              <a:t>uka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lr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j,dl</a:t>
            </a:r>
            <a:r>
              <a:rPr lang="en-US" sz="2800" dirty="0" smtClean="0">
                <a:latin typeface="FMAbabld" pitchFamily="2" charset="0"/>
              </a:rPr>
              <a:t>=¿ </a:t>
            </a:r>
            <a:r>
              <a:rPr lang="en-US" sz="2800" dirty="0" err="1" smtClean="0">
                <a:latin typeface="FMAbabld" pitchFamily="2" charset="0"/>
              </a:rPr>
              <a:t>iEfoa</a:t>
            </a:r>
            <a:r>
              <a:rPr lang="en-US" sz="2800" dirty="0" smtClean="0">
                <a:latin typeface="FMAbabld" pitchFamily="2" charset="0"/>
              </a:rPr>
              <a:t>' </a:t>
            </a:r>
            <a:r>
              <a:rPr lang="en-US" sz="2800" dirty="0" err="1" smtClean="0">
                <a:latin typeface="FMAbabld" pitchFamily="2" charset="0"/>
              </a:rPr>
              <a:t>tu</a:t>
            </a:r>
            <a:r>
              <a:rPr lang="en-US" sz="2800" dirty="0" smtClean="0">
                <a:latin typeface="FMAbabld" pitchFamily="2" charset="0"/>
              </a:rPr>
              <a:t> c, </a:t>
            </a:r>
            <a:r>
              <a:rPr lang="en-US" sz="2800" dirty="0" err="1" smtClean="0">
                <a:latin typeface="FMAbabld" pitchFamily="2" charset="0"/>
              </a:rPr>
              <a:t>jdIam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kej</a:t>
            </a:r>
            <a:r>
              <a:rPr lang="en-US" sz="2800" dirty="0" smtClean="0">
                <a:latin typeface="FMAbabld" pitchFamily="2" charset="0"/>
              </a:rPr>
              <a:t>; &gt;</a:t>
            </a:r>
            <a:r>
              <a:rPr lang="en-US" sz="2800" dirty="0" err="1" smtClean="0">
                <a:latin typeface="FMAbabld" pitchFamily="2" charset="0"/>
              </a:rPr>
              <a:t>kSNjkh</a:t>
            </a:r>
            <a:r>
              <a:rPr lang="en-US" sz="2800" dirty="0" smtClean="0">
                <a:latin typeface="FMAbabld" pitchFamily="2" charset="0"/>
              </a:rPr>
              <a:t> ù j¾Idj </a:t>
            </a:r>
            <a:r>
              <a:rPr lang="en-US" sz="2800" dirty="0" err="1" smtClean="0">
                <a:latin typeface="FMAbabld" pitchFamily="2" charset="0"/>
              </a:rPr>
              <a:t>f,i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fyda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ysu</a:t>
            </a:r>
            <a:r>
              <a:rPr lang="en-US" sz="2800" dirty="0" smtClean="0">
                <a:latin typeface="FMAbabld" pitchFamily="2" charset="0"/>
              </a:rPr>
              <a:t>" ;=</a:t>
            </a:r>
            <a:r>
              <a:rPr lang="en-US" sz="2800" dirty="0" err="1" smtClean="0">
                <a:latin typeface="FMAbabld" pitchFamily="2" charset="0"/>
              </a:rPr>
              <a:t>ysk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f,i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kej</a:t>
            </a:r>
            <a:r>
              <a:rPr lang="en-US" sz="2800" dirty="0" smtClean="0">
                <a:latin typeface="FMAbabld" pitchFamily="2" charset="0"/>
              </a:rPr>
              <a:t>; </a:t>
            </a:r>
            <a:r>
              <a:rPr lang="en-US" sz="2800" dirty="0" err="1" smtClean="0">
                <a:latin typeface="FMAbabld" pitchFamily="2" charset="0"/>
              </a:rPr>
              <a:t>fmdf</a:t>
            </a:r>
            <a:r>
              <a:rPr lang="en-US" sz="2800" dirty="0" smtClean="0">
                <a:latin typeface="FMAbabld" pitchFamily="2" charset="0"/>
              </a:rPr>
              <a:t>&lt;</a:t>
            </a:r>
            <a:r>
              <a:rPr lang="en-US" sz="2800" dirty="0" err="1" smtClean="0">
                <a:latin typeface="FMAbabld" pitchFamily="2" charset="0"/>
              </a:rPr>
              <a:t>dj</a:t>
            </a:r>
            <a:r>
              <a:rPr lang="en-US" sz="2800" dirty="0" smtClean="0">
                <a:latin typeface="FMAbabld" pitchFamily="2" charset="0"/>
              </a:rPr>
              <a:t> u;= </a:t>
            </a:r>
            <a:r>
              <a:rPr lang="en-US" sz="2800" dirty="0" err="1" smtClean="0">
                <a:latin typeface="FMAbabld" pitchFamily="2" charset="0"/>
              </a:rPr>
              <a:t>msgg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jefÜ</a:t>
            </a:r>
            <a:endParaRPr lang="en-US" sz="2800" dirty="0">
              <a:latin typeface="FMAbab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9036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dirty="0" smtClean="0">
                <a:solidFill>
                  <a:schemeClr val="tx2"/>
                </a:solidFill>
                <a:latin typeface="FMAbabld" pitchFamily="2" charset="0"/>
              </a:rPr>
              <a:t>c, </a:t>
            </a:r>
            <a:r>
              <a:rPr lang="en-US" sz="2800" dirty="0" err="1" smtClean="0">
                <a:solidFill>
                  <a:schemeClr val="tx2"/>
                </a:solidFill>
                <a:latin typeface="FMAbabld" pitchFamily="2" charset="0"/>
              </a:rPr>
              <a:t>pl%h</a:t>
            </a:r>
            <a:endParaRPr lang="en-US" sz="2800" dirty="0">
              <a:solidFill>
                <a:schemeClr val="tx2"/>
              </a:solidFill>
              <a:latin typeface="FMAbabld" pitchFamily="2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32153"/>
            <a:ext cx="7696200" cy="5378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1110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229600" cy="990600"/>
          </a:xfrm>
        </p:spPr>
        <p:txBody>
          <a:bodyPr>
            <a:normAutofit fontScale="90000"/>
          </a:bodyPr>
          <a:lstStyle/>
          <a:p>
            <a:pPr algn="l"/>
            <a:r>
              <a:rPr lang="pt-BR" sz="3200" dirty="0" smtClean="0">
                <a:solidFill>
                  <a:srgbClr val="0070C0"/>
                </a:solidFill>
                <a:latin typeface="FMAbabld" pitchFamily="2" charset="0"/>
              </a:rPr>
              <a:t>YS% ,xldfõ úúO c, m%Nj</a:t>
            </a:r>
            <a:br>
              <a:rPr lang="pt-BR" sz="3200" dirty="0" smtClean="0">
                <a:solidFill>
                  <a:srgbClr val="0070C0"/>
                </a:solidFill>
                <a:latin typeface="FMAbabld" pitchFamily="2" charset="0"/>
              </a:rPr>
            </a:br>
            <a:endParaRPr lang="en-US" sz="3200" dirty="0">
              <a:solidFill>
                <a:srgbClr val="0070C0"/>
              </a:solidFill>
              <a:latin typeface="FMAbabl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15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 smtClean="0">
                <a:solidFill>
                  <a:srgbClr val="00B050"/>
                </a:solidFill>
                <a:latin typeface="FMAbabld" pitchFamily="2" charset="0"/>
              </a:rPr>
              <a:t>l,mq</a:t>
            </a:r>
            <a:r>
              <a:rPr lang="en-US" sz="2800" dirty="0" smtClean="0">
                <a:solidFill>
                  <a:srgbClr val="00B050"/>
                </a:solidFill>
                <a:latin typeface="FMAbabld" pitchFamily="2" charset="0"/>
              </a:rPr>
              <a:t> ^</a:t>
            </a:r>
            <a:r>
              <a:rPr lang="en-US" sz="2800" dirty="0" smtClean="0">
                <a:solidFill>
                  <a:srgbClr val="00B050"/>
                </a:solidFill>
              </a:rPr>
              <a:t>Lagoon</a:t>
            </a:r>
            <a:r>
              <a:rPr lang="en-US" sz="2800" dirty="0" smtClean="0">
                <a:solidFill>
                  <a:srgbClr val="00B050"/>
                </a:solidFill>
                <a:latin typeface="FMAbabld" pitchFamily="2" charset="0"/>
              </a:rPr>
              <a:t>&amp;</a:t>
            </a:r>
          </a:p>
          <a:p>
            <a:pPr marL="0" indent="0">
              <a:buNone/>
            </a:pPr>
            <a:r>
              <a:rPr lang="en-US" sz="2800" dirty="0" err="1" smtClean="0">
                <a:latin typeface="FMAbabld" pitchFamily="2" charset="0"/>
              </a:rPr>
              <a:t>rg</a:t>
            </a:r>
            <a:r>
              <a:rPr lang="en-US" sz="2800" dirty="0" smtClean="0">
                <a:latin typeface="FMAbabld" pitchFamily="2" charset="0"/>
              </a:rPr>
              <a:t> we;=,g </a:t>
            </a:r>
            <a:r>
              <a:rPr lang="en-US" sz="2800" dirty="0" err="1" smtClean="0">
                <a:latin typeface="FMAbabld" pitchFamily="2" charset="0"/>
              </a:rPr>
              <a:t>fkrd</a:t>
            </a:r>
            <a:r>
              <a:rPr lang="en-US" sz="2800" dirty="0" smtClean="0">
                <a:latin typeface="FMAbabld" pitchFamily="2" charset="0"/>
              </a:rPr>
              <a:t> .</a:t>
            </a:r>
            <a:r>
              <a:rPr lang="en-US" sz="2800" dirty="0" err="1" smtClean="0">
                <a:latin typeface="FMAbabld" pitchFamily="2" charset="0"/>
              </a:rPr>
              <a:t>sh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my;a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N+ñ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m%foaYhlg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id.r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c,h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tla</a:t>
            </a:r>
            <a:r>
              <a:rPr lang="en-US" sz="2800" dirty="0" smtClean="0">
                <a:latin typeface="FMAbabld" pitchFamily="2" charset="0"/>
              </a:rPr>
              <a:t> /</a:t>
            </a:r>
            <a:r>
              <a:rPr lang="en-US" sz="2800" dirty="0" err="1" smtClean="0">
                <a:latin typeface="FMAbabld" pitchFamily="2" charset="0"/>
              </a:rPr>
              <a:t>ia</a:t>
            </a:r>
            <a:r>
              <a:rPr lang="en-US" sz="2800" dirty="0" smtClean="0">
                <a:latin typeface="FMAbabld" pitchFamily="2" charset="0"/>
              </a:rPr>
              <a:t> ù </a:t>
            </a:r>
            <a:r>
              <a:rPr lang="en-US" sz="2800" dirty="0" err="1" smtClean="0">
                <a:latin typeface="FMAbabld" pitchFamily="2" charset="0"/>
              </a:rPr>
              <a:t>l,mq</a:t>
            </a:r>
            <a:r>
              <a:rPr lang="en-US" sz="2800" dirty="0" smtClean="0">
                <a:latin typeface="FMAbabld" pitchFamily="2" charset="0"/>
              </a:rPr>
              <a:t> ks¾udKh ù we;</a:t>
            </a:r>
          </a:p>
          <a:p>
            <a:pPr marL="0" indent="0">
              <a:buNone/>
            </a:pPr>
            <a:r>
              <a:rPr lang="en-US" sz="2000" dirty="0" smtClean="0">
                <a:latin typeface="FMAbabld" pitchFamily="2" charset="0"/>
              </a:rPr>
              <a:t>WÞ (- 	</a:t>
            </a:r>
            <a:r>
              <a:rPr lang="en-US" sz="2000" dirty="0" err="1" smtClean="0">
                <a:latin typeface="FMAbabld" pitchFamily="2" charset="0"/>
              </a:rPr>
              <a:t>ó.uqj</a:t>
            </a:r>
            <a:r>
              <a:rPr lang="en-US" sz="2000" dirty="0" smtClean="0">
                <a:latin typeface="FMAbabld" pitchFamily="2" charset="0"/>
              </a:rPr>
              <a:t> </a:t>
            </a:r>
            <a:r>
              <a:rPr lang="en-US" sz="2000" dirty="0" err="1" smtClean="0">
                <a:latin typeface="FMAbabld" pitchFamily="2" charset="0"/>
              </a:rPr>
              <a:t>l,mqj</a:t>
            </a:r>
            <a:r>
              <a:rPr lang="en-US" sz="2000" dirty="0" smtClean="0">
                <a:latin typeface="FMAbabld" pitchFamily="2" charset="0"/>
              </a:rPr>
              <a:t> </a:t>
            </a:r>
          </a:p>
          <a:p>
            <a:pPr marL="0" indent="0">
              <a:buNone/>
            </a:pPr>
            <a:r>
              <a:rPr lang="en-US" sz="2000" dirty="0" smtClean="0">
                <a:latin typeface="FMAbabld" pitchFamily="2" charset="0"/>
              </a:rPr>
              <a:t>	</a:t>
            </a:r>
            <a:r>
              <a:rPr lang="en-US" sz="2000" dirty="0" err="1" smtClean="0">
                <a:latin typeface="FMAbabld" pitchFamily="2" charset="0"/>
              </a:rPr>
              <a:t>fld.a</a:t>
            </a:r>
            <a:r>
              <a:rPr lang="en-US" sz="2000" dirty="0" smtClean="0">
                <a:latin typeface="FMAbabld" pitchFamily="2" charset="0"/>
              </a:rPr>
              <a:t>., </a:t>
            </a:r>
            <a:r>
              <a:rPr lang="en-US" sz="2000" dirty="0" err="1" smtClean="0">
                <a:latin typeface="FMAbabld" pitchFamily="2" charset="0"/>
              </a:rPr>
              <a:t>l,mqj</a:t>
            </a:r>
            <a:r>
              <a:rPr lang="en-US" sz="2000" dirty="0" smtClean="0">
                <a:latin typeface="FMAbabld" pitchFamily="2" charset="0"/>
              </a:rPr>
              <a:t> </a:t>
            </a:r>
          </a:p>
          <a:p>
            <a:pPr marL="0" indent="0">
              <a:buNone/>
            </a:pPr>
            <a:r>
              <a:rPr lang="en-US" sz="2000" dirty="0" smtClean="0">
                <a:latin typeface="FMAbabld" pitchFamily="2" charset="0"/>
              </a:rPr>
              <a:t>	</a:t>
            </a:r>
            <a:r>
              <a:rPr lang="en-US" sz="2000" dirty="0" err="1" smtClean="0">
                <a:latin typeface="FMAbabld" pitchFamily="2" charset="0"/>
              </a:rPr>
              <a:t>nQkao</a:t>
            </a:r>
            <a:r>
              <a:rPr lang="en-US" sz="2000" dirty="0" smtClean="0">
                <a:latin typeface="FMAbabld" pitchFamily="2" charset="0"/>
              </a:rPr>
              <a:t>, </a:t>
            </a:r>
            <a:r>
              <a:rPr lang="en-US" sz="2000" dirty="0" err="1" smtClean="0">
                <a:latin typeface="FMAbabld" pitchFamily="2" charset="0"/>
              </a:rPr>
              <a:t>l,mqj</a:t>
            </a:r>
            <a:endParaRPr lang="en-US" sz="2000" dirty="0" smtClean="0">
              <a:latin typeface="FMAbabld" pitchFamily="2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020917"/>
            <a:ext cx="3519487" cy="2649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08298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dirty="0" smtClean="0">
                <a:solidFill>
                  <a:srgbClr val="00B050"/>
                </a:solidFill>
                <a:latin typeface="FMAbabld" pitchFamily="2" charset="0"/>
              </a:rPr>
              <a:t>.x </a:t>
            </a:r>
            <a:r>
              <a:rPr lang="en-US" sz="2800" dirty="0" err="1" smtClean="0">
                <a:solidFill>
                  <a:srgbClr val="00B050"/>
                </a:solidFill>
                <a:latin typeface="FMAbabld" pitchFamily="2" charset="0"/>
              </a:rPr>
              <a:t>fudah</a:t>
            </a:r>
            <a:r>
              <a:rPr lang="en-US" sz="2800" dirty="0" smtClean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FMAbabld" pitchFamily="2" charset="0"/>
              </a:rPr>
              <a:t>yd</a:t>
            </a:r>
            <a:r>
              <a:rPr lang="en-US" sz="2800" dirty="0" smtClean="0">
                <a:solidFill>
                  <a:srgbClr val="00B050"/>
                </a:solidFill>
                <a:latin typeface="FMAbabld" pitchFamily="2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FMAbabld" pitchFamily="2" charset="0"/>
              </a:rPr>
              <a:t>fv,agd</a:t>
            </a:r>
            <a:r>
              <a:rPr lang="en-US" sz="2800" dirty="0" smtClean="0">
                <a:solidFill>
                  <a:srgbClr val="00B050"/>
                </a:solidFill>
                <a:latin typeface="FMAbabld" pitchFamily="2" charset="0"/>
              </a:rPr>
              <a:t> (</a:t>
            </a:r>
            <a:r>
              <a:rPr lang="en-US" sz="2800" dirty="0" smtClean="0">
                <a:solidFill>
                  <a:srgbClr val="00B050"/>
                </a:solidFill>
                <a:latin typeface="+mn-lt"/>
              </a:rPr>
              <a:t>Estuaries and Delta&amp;</a:t>
            </a:r>
            <a:endParaRPr lang="en-US" sz="280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FMAbabld" pitchFamily="2" charset="0"/>
              </a:rPr>
              <a:t>.</a:t>
            </a:r>
            <a:r>
              <a:rPr lang="en-US" sz="2800" dirty="0" err="1" smtClean="0">
                <a:latin typeface="FMAbabld" pitchFamily="2" charset="0"/>
              </a:rPr>
              <a:t>x.d</a:t>
            </a:r>
            <a:r>
              <a:rPr lang="en-US" sz="2800" dirty="0" smtClean="0">
                <a:latin typeface="FMAbabld" pitchFamily="2" charset="0"/>
              </a:rPr>
              <a:t>" </a:t>
            </a:r>
            <a:r>
              <a:rPr lang="en-US" sz="2800" dirty="0" err="1" smtClean="0">
                <a:latin typeface="FMAbabld" pitchFamily="2" charset="0"/>
              </a:rPr>
              <a:t>uqyqo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yuq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jk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uqj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fodr</a:t>
            </a:r>
            <a:r>
              <a:rPr lang="en-US" sz="2800" dirty="0" smtClean="0">
                <a:latin typeface="FMAbabld" pitchFamily="2" charset="0"/>
              </a:rPr>
              <a:t> .x </a:t>
            </a:r>
            <a:r>
              <a:rPr lang="en-US" sz="2800" dirty="0" err="1" smtClean="0">
                <a:latin typeface="FMAbabld" pitchFamily="2" charset="0"/>
              </a:rPr>
              <a:t>fudah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kï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fõ</a:t>
            </a:r>
            <a:r>
              <a:rPr lang="en-US" sz="2800" dirty="0" smtClean="0">
                <a:latin typeface="FMAbabld" pitchFamily="2" charset="0"/>
              </a:rPr>
              <a:t>' </a:t>
            </a:r>
          </a:p>
          <a:p>
            <a:r>
              <a:rPr lang="en-US" sz="2800" dirty="0" smtClean="0">
                <a:latin typeface="FMAbabld" pitchFamily="2" charset="0"/>
              </a:rPr>
              <a:t>.</a:t>
            </a:r>
            <a:r>
              <a:rPr lang="en-US" sz="2800" dirty="0" err="1" smtClean="0">
                <a:latin typeface="FMAbabld" pitchFamily="2" charset="0"/>
              </a:rPr>
              <a:t>x.djla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uqyqog</a:t>
            </a:r>
            <a:r>
              <a:rPr lang="en-US" sz="2800" dirty="0" smtClean="0">
                <a:latin typeface="FMAbabld" pitchFamily="2" charset="0"/>
              </a:rPr>
              <a:t> &lt;x </a:t>
            </a:r>
            <a:r>
              <a:rPr lang="en-US" sz="2800" dirty="0" err="1" smtClean="0">
                <a:latin typeface="FMAbabld" pitchFamily="2" charset="0"/>
              </a:rPr>
              <a:t>ùfï</a:t>
            </a:r>
            <a:r>
              <a:rPr lang="en-US" sz="2800" dirty="0" smtClean="0">
                <a:latin typeface="FMAbabld" pitchFamily="2" charset="0"/>
              </a:rPr>
              <a:t> § </a:t>
            </a:r>
            <a:r>
              <a:rPr lang="en-US" sz="2800" dirty="0" err="1" smtClean="0">
                <a:latin typeface="FMAbabld" pitchFamily="2" charset="0"/>
              </a:rPr>
              <a:t>th</a:t>
            </a:r>
            <a:r>
              <a:rPr lang="en-US" sz="2800" dirty="0" smtClean="0">
                <a:latin typeface="FMAbabld" pitchFamily="2" charset="0"/>
              </a:rPr>
              <a:t> w;=</a:t>
            </a:r>
            <a:r>
              <a:rPr lang="en-US" sz="2800" dirty="0" err="1" smtClean="0">
                <a:latin typeface="FMAbabld" pitchFamily="2" charset="0"/>
              </a:rPr>
              <a:t>j,g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fn</a:t>
            </a:r>
            <a:r>
              <a:rPr lang="en-US" sz="2800" dirty="0" smtClean="0">
                <a:latin typeface="FMAbabld" pitchFamily="2" charset="0"/>
              </a:rPr>
              <a:t>§ </a:t>
            </a:r>
            <a:r>
              <a:rPr lang="en-US" sz="2800" dirty="0" err="1" smtClean="0">
                <a:latin typeface="FMAbabld" pitchFamily="2" charset="0"/>
              </a:rPr>
              <a:t>mq</a:t>
            </a:r>
            <a:r>
              <a:rPr lang="en-US" sz="2800" dirty="0" smtClean="0">
                <a:latin typeface="FMAbabld" pitchFamily="2" charset="0"/>
              </a:rPr>
              <a:t>¿,a </a:t>
            </a:r>
            <a:r>
              <a:rPr lang="en-US" sz="2800" dirty="0" err="1" smtClean="0">
                <a:latin typeface="FMAbabld" pitchFamily="2" charset="0"/>
              </a:rPr>
              <a:t>m%foaYhl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me;sr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hhs</a:t>
            </a:r>
            <a:r>
              <a:rPr lang="en-US" sz="2800" dirty="0" smtClean="0">
                <a:latin typeface="FMAbabld" pitchFamily="2" charset="0"/>
              </a:rPr>
              <a:t>' </a:t>
            </a:r>
          </a:p>
          <a:p>
            <a:r>
              <a:rPr lang="en-US" sz="2800" dirty="0" err="1" smtClean="0">
                <a:latin typeface="FMAbabld" pitchFamily="2" charset="0"/>
              </a:rPr>
              <a:t>tfia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fnÿKq</a:t>
            </a:r>
            <a:r>
              <a:rPr lang="en-US" sz="2800" dirty="0" smtClean="0">
                <a:latin typeface="FMAbabld" pitchFamily="2" charset="0"/>
              </a:rPr>
              <a:t> .</a:t>
            </a:r>
            <a:r>
              <a:rPr lang="en-US" sz="2800" dirty="0" err="1" smtClean="0">
                <a:latin typeface="FMAbabld" pitchFamily="2" charset="0"/>
              </a:rPr>
              <a:t>x.d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w;r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we;s</a:t>
            </a:r>
            <a:r>
              <a:rPr lang="en-US" sz="2800" dirty="0" smtClean="0">
                <a:latin typeface="FMAbabld" pitchFamily="2" charset="0"/>
              </a:rPr>
              <a:t> ;%</a:t>
            </a:r>
            <a:r>
              <a:rPr lang="en-US" sz="2800" dirty="0" err="1" smtClean="0">
                <a:latin typeface="FMAbabld" pitchFamily="2" charset="0"/>
              </a:rPr>
              <a:t>sfldaKdldr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N+ñ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m%foaY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fv,agd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kï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fõ</a:t>
            </a:r>
            <a:r>
              <a:rPr lang="en-US" sz="2800" dirty="0" smtClean="0">
                <a:latin typeface="FMAbabld" pitchFamily="2" charset="0"/>
              </a:rPr>
              <a:t>'</a:t>
            </a:r>
            <a:endParaRPr lang="en-US" sz="2800" dirty="0">
              <a:latin typeface="FMAbabld" pitchFamily="2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581400"/>
            <a:ext cx="3138487" cy="3069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90489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>
                <a:solidFill>
                  <a:srgbClr val="00B050"/>
                </a:solidFill>
                <a:latin typeface="FMAbabld" pitchFamily="2" charset="0"/>
              </a:rPr>
              <a:t>j.=re ^</a:t>
            </a:r>
            <a:r>
              <a:rPr lang="en-US" sz="2800" dirty="0" err="1" smtClean="0">
                <a:solidFill>
                  <a:srgbClr val="00B050"/>
                </a:solidFill>
                <a:latin typeface="+mn-lt"/>
              </a:rPr>
              <a:t>Marshe</a:t>
            </a:r>
            <a:r>
              <a:rPr lang="en-US" sz="2800" dirty="0" smtClean="0">
                <a:solidFill>
                  <a:srgbClr val="00B050"/>
                </a:solidFill>
                <a:latin typeface="FMAbabld" pitchFamily="2" charset="0"/>
              </a:rPr>
              <a:t>&amp; </a:t>
            </a:r>
            <a:endParaRPr lang="en-US" sz="2800" dirty="0">
              <a:solidFill>
                <a:srgbClr val="00B050"/>
              </a:solidFill>
              <a:latin typeface="FMAbabl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atin typeface="FMAbabld" pitchFamily="2" charset="0"/>
              </a:rPr>
              <a:t>j.=re </a:t>
            </a:r>
            <a:r>
              <a:rPr lang="en-US" sz="2800" dirty="0" err="1" smtClean="0">
                <a:latin typeface="FMAbabld" pitchFamily="2" charset="0"/>
              </a:rPr>
              <a:t>wdldr</a:t>
            </a:r>
            <a:r>
              <a:rPr lang="en-US" sz="2800" dirty="0" smtClean="0">
                <a:latin typeface="FMAbabld" pitchFamily="2" charset="0"/>
              </a:rPr>
              <a:t> 03 </a:t>
            </a:r>
            <a:r>
              <a:rPr lang="en-US" sz="2800" dirty="0" err="1" smtClean="0">
                <a:latin typeface="FMAbabld" pitchFamily="2" charset="0"/>
              </a:rPr>
              <a:t>ls</a:t>
            </a:r>
            <a:endParaRPr lang="en-US" sz="2800" dirty="0" smtClean="0">
              <a:latin typeface="FMAbabld" pitchFamily="2" charset="0"/>
            </a:endParaRPr>
          </a:p>
          <a:p>
            <a:pPr marL="0" indent="0">
              <a:buNone/>
            </a:pPr>
            <a:endParaRPr lang="en-US" sz="2800" dirty="0" smtClean="0"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800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MAbabld" pitchFamily="2" charset="0"/>
              </a:rPr>
              <a:t>01 </a:t>
            </a:r>
            <a:r>
              <a:rPr lang="en-US" sz="2800" i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FMAbabld" pitchFamily="2" charset="0"/>
              </a:rPr>
              <a:t>ñßÈh</a:t>
            </a:r>
            <a:r>
              <a:rPr lang="en-US" sz="2800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FMAbabld" pitchFamily="2" charset="0"/>
              </a:rPr>
              <a:t> j.=r</a:t>
            </a:r>
          </a:p>
          <a:p>
            <a:pPr marL="0" indent="0">
              <a:buNone/>
            </a:pPr>
            <a:r>
              <a:rPr lang="en-US" sz="2800" dirty="0" smtClean="0">
                <a:latin typeface="FMAbabld" pitchFamily="2" charset="0"/>
              </a:rPr>
              <a:t>N+.; </a:t>
            </a:r>
            <a:r>
              <a:rPr lang="en-US" sz="2800" dirty="0" err="1" smtClean="0">
                <a:latin typeface="FMAbabld" pitchFamily="2" charset="0"/>
              </a:rPr>
              <a:t>c,h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ldkaÿ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ùu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ksid</a:t>
            </a:r>
            <a:r>
              <a:rPr lang="en-US" sz="2800" dirty="0" smtClean="0">
                <a:latin typeface="FMAbabld" pitchFamily="2" charset="0"/>
              </a:rPr>
              <a:t> o" j¾Id </a:t>
            </a:r>
            <a:r>
              <a:rPr lang="en-US" sz="2800" dirty="0" err="1" smtClean="0">
                <a:latin typeface="FMAbabld" pitchFamily="2" charset="0"/>
              </a:rPr>
              <a:t>c,h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tla</a:t>
            </a:r>
            <a:r>
              <a:rPr lang="en-US" sz="2800" dirty="0" smtClean="0">
                <a:latin typeface="FMAbabld" pitchFamily="2" charset="0"/>
              </a:rPr>
              <a:t>/</a:t>
            </a:r>
            <a:r>
              <a:rPr lang="en-US" sz="2800" dirty="0" err="1" smtClean="0">
                <a:latin typeface="FMAbabld" pitchFamily="2" charset="0"/>
              </a:rPr>
              <a:t>ia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ùu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ksid</a:t>
            </a:r>
            <a:r>
              <a:rPr lang="en-US" sz="2800" dirty="0" smtClean="0">
                <a:latin typeface="FMAbabld" pitchFamily="2" charset="0"/>
              </a:rPr>
              <a:t> o </a:t>
            </a:r>
            <a:r>
              <a:rPr lang="en-US" sz="2800" dirty="0" err="1" smtClean="0">
                <a:latin typeface="FMAbabld" pitchFamily="2" charset="0"/>
              </a:rPr>
              <a:t>we;s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jk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fkd.eUqre</a:t>
            </a:r>
            <a:r>
              <a:rPr lang="en-US" sz="2800" dirty="0" smtClean="0">
                <a:latin typeface="FMAbabld" pitchFamily="2" charset="0"/>
              </a:rPr>
              <a:t> j.=re </a:t>
            </a:r>
            <a:r>
              <a:rPr lang="en-US" sz="2800" dirty="0" err="1" smtClean="0">
                <a:latin typeface="FMAbabld" pitchFamily="2" charset="0"/>
              </a:rPr>
              <a:t>ìï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ñßÈh</a:t>
            </a:r>
            <a:r>
              <a:rPr lang="en-US" sz="2800" dirty="0" smtClean="0">
                <a:latin typeface="FMAbabld" pitchFamily="2" charset="0"/>
              </a:rPr>
              <a:t> j.=</a:t>
            </a:r>
            <a:r>
              <a:rPr lang="en-US" sz="2800" dirty="0" err="1" smtClean="0">
                <a:latin typeface="FMAbabld" pitchFamily="2" charset="0"/>
              </a:rPr>
              <a:t>reìï</a:t>
            </a:r>
            <a:r>
              <a:rPr lang="en-US" sz="2800" dirty="0" smtClean="0">
                <a:latin typeface="FMAbabld" pitchFamily="2" charset="0"/>
              </a:rPr>
              <a:t> </a:t>
            </a:r>
            <a:r>
              <a:rPr lang="en-US" sz="2800" dirty="0" err="1" smtClean="0">
                <a:latin typeface="FMAbabld" pitchFamily="2" charset="0"/>
              </a:rPr>
              <a:t>fõ</a:t>
            </a:r>
            <a:endParaRPr lang="en-US" sz="2800" dirty="0" smtClean="0">
              <a:latin typeface="FMAbabld" pitchFamily="2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FMAbabld" pitchFamily="2" charset="0"/>
              </a:rPr>
              <a:t>WÞ (- </a:t>
            </a:r>
            <a:r>
              <a:rPr lang="en-US" sz="2400" dirty="0" err="1" smtClean="0">
                <a:latin typeface="FMAbabld" pitchFamily="2" charset="0"/>
              </a:rPr>
              <a:t>fn,a,kaú</a:t>
            </a:r>
            <a:r>
              <a:rPr lang="en-US" sz="2400" dirty="0" smtClean="0">
                <a:latin typeface="FMAbabld" pitchFamily="2" charset="0"/>
              </a:rPr>
              <a:t>, </a:t>
            </a:r>
            <a:r>
              <a:rPr lang="en-US" sz="2400" dirty="0" err="1" smtClean="0">
                <a:latin typeface="FMAbabld" pitchFamily="2" charset="0"/>
              </a:rPr>
              <a:t>w;a;säh</a:t>
            </a:r>
            <a:r>
              <a:rPr lang="en-US" sz="2400" dirty="0" smtClean="0">
                <a:latin typeface="FMAbabld" pitchFamily="2" charset="0"/>
              </a:rPr>
              <a:t> j.=re </a:t>
            </a:r>
            <a:r>
              <a:rPr lang="en-US" sz="2400" dirty="0" err="1" smtClean="0">
                <a:latin typeface="FMAbabld" pitchFamily="2" charset="0"/>
              </a:rPr>
              <a:t>ìu</a:t>
            </a:r>
            <a:endParaRPr lang="en-US" sz="2400" dirty="0">
              <a:latin typeface="FMAbabld" pitchFamily="2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488093"/>
            <a:ext cx="3330222" cy="1864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29490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662</Words>
  <Application>Microsoft Office PowerPoint</Application>
  <PresentationFormat>On-screen Show (4:3)</PresentationFormat>
  <Paragraphs>119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Slide 1</vt:lpstr>
      <vt:lpstr>Slide 2</vt:lpstr>
      <vt:lpstr>Slide 3</vt:lpstr>
      <vt:lpstr>Slide 4</vt:lpstr>
      <vt:lpstr>mßirfhys c,fha meje;au</vt:lpstr>
      <vt:lpstr>c, pl%h</vt:lpstr>
      <vt:lpstr>YS% ,xldfõ úúO c, m%Nj </vt:lpstr>
      <vt:lpstr>.x fudah yd fv,agd (Estuaries and Delta&amp;</vt:lpstr>
      <vt:lpstr>j.=re ^Marshe&amp; </vt:lpstr>
      <vt:lpstr>02 lsjq,aÈh j.=re</vt:lpstr>
      <vt:lpstr>03 ,jK j.=re</vt:lpstr>
      <vt:lpstr>fÞ&lt; myr" Èh we,s" Th iy .x.d</vt:lpstr>
      <vt:lpstr> msgdr ;eks ^Flood plain&amp; fyj;a ú,a¨ ^Villu&amp;</vt:lpstr>
      <vt:lpstr>² jeõ Tanks</vt:lpstr>
      <vt:lpstr>fmdl=Kq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Samsung</dc:creator>
  <cp:lastModifiedBy>User</cp:lastModifiedBy>
  <cp:revision>28</cp:revision>
  <dcterms:created xsi:type="dcterms:W3CDTF">2021-06-01T10:30:21Z</dcterms:created>
  <dcterms:modified xsi:type="dcterms:W3CDTF">2021-06-06T06:42:25Z</dcterms:modified>
</cp:coreProperties>
</file>