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  <p:sldMasterId id="2147483732" r:id="rId4"/>
    <p:sldMasterId id="2147483744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4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6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7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9211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82073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53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5916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39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812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289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2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041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C51623B4-59C5-433F-9639-BDF541616490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E149006-DB51-4284-BBB1-5DA1BB4416E3}" type="datetimeFigureOut">
              <a:rPr lang="en-US" smtClean="0"/>
              <a:t>5/5/2021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5200" y="685800"/>
            <a:ext cx="4419600" cy="12954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9900"/>
                </a:solidFill>
                <a:latin typeface="Imprint MT Shadow" pitchFamily="82" charset="0"/>
              </a:rPr>
              <a:t>EASY ENGLISH</a:t>
            </a:r>
            <a:br>
              <a:rPr lang="en-US" b="1" dirty="0" smtClean="0">
                <a:solidFill>
                  <a:srgbClr val="009900"/>
                </a:solidFill>
                <a:latin typeface="Imprint MT Shadow" pitchFamily="82" charset="0"/>
              </a:rPr>
            </a:br>
            <a:r>
              <a:rPr lang="en-US" b="1" dirty="0" smtClean="0">
                <a:solidFill>
                  <a:srgbClr val="009900"/>
                </a:solidFill>
                <a:latin typeface="Imprint MT Shadow" pitchFamily="82" charset="0"/>
              </a:rPr>
              <a:t>GRADE 08</a:t>
            </a:r>
            <a:endParaRPr lang="en-US" b="1" dirty="0">
              <a:solidFill>
                <a:srgbClr val="009900"/>
              </a:solidFill>
              <a:latin typeface="Imprint MT Shadow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029200"/>
            <a:ext cx="7543800" cy="1066800"/>
          </a:xfrm>
        </p:spPr>
        <p:txBody>
          <a:bodyPr>
            <a:normAutofit fontScale="92500" lnSpcReduction="10000"/>
          </a:bodyPr>
          <a:lstStyle/>
          <a:p>
            <a:r>
              <a:rPr lang="en-US" sz="3300" b="1" dirty="0" smtClean="0">
                <a:solidFill>
                  <a:srgbClr val="7030A0"/>
                </a:solidFill>
                <a:latin typeface="Aparajita" pitchFamily="34" charset="0"/>
                <a:cs typeface="Aparajita" pitchFamily="34" charset="0"/>
              </a:rPr>
              <a:t>ZONAL EDUCATION OFFICE- EMBILIPITIYA</a:t>
            </a:r>
          </a:p>
          <a:p>
            <a:r>
              <a:rPr lang="en-US" sz="2200" dirty="0" smtClean="0">
                <a:latin typeface="Aparajita" pitchFamily="34" charset="0"/>
                <a:cs typeface="Aparajita" pitchFamily="34" charset="0"/>
              </a:rPr>
              <a:t>                                                                      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Prepared by- Ms.D.A.N.Lakmali</a:t>
            </a:r>
          </a:p>
          <a:p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                                                                     R/</a:t>
            </a:r>
            <a:r>
              <a:rPr lang="en-US" sz="2200" b="1" dirty="0" err="1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Emb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/</a:t>
            </a:r>
            <a:r>
              <a:rPr lang="en-US" sz="2200" b="1" dirty="0" err="1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Mulendiyawala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Aparajita" pitchFamily="34" charset="0"/>
                <a:cs typeface="Aparajita" pitchFamily="34" charset="0"/>
              </a:rPr>
              <a:t> M.V.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133600"/>
            <a:ext cx="3886200" cy="2362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5379827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pher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914400"/>
            <a:ext cx="6934200" cy="5029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58103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457200"/>
            <a:ext cx="6019800" cy="13716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UNIT 10</a:t>
            </a:r>
            <a:b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Algerian" pitchFamily="82" charset="0"/>
              </a:rPr>
              <a:t>BEYOND THE CLASSROOM</a:t>
            </a:r>
            <a:endParaRPr lang="en-US" b="1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4648200"/>
            <a:ext cx="7848600" cy="18288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Brush Script MT" pitchFamily="66" charset="0"/>
              </a:rPr>
              <a:t>Activity- : 10.3</a:t>
            </a:r>
          </a:p>
          <a:p>
            <a:pPr marL="0" indent="0">
              <a:buNone/>
            </a:pP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  <a:latin typeface="Brush Script MT" pitchFamily="66" charset="0"/>
              </a:rPr>
              <a:t>Competency level -: 6.1 constructs simple sentences using past perfect form.</a:t>
            </a:r>
            <a:endParaRPr lang="en-US" sz="3600" b="1" dirty="0">
              <a:solidFill>
                <a:schemeClr val="tx2">
                  <a:lumMod val="75000"/>
                </a:schemeClr>
              </a:solidFill>
              <a:latin typeface="Brush Script MT" pitchFamily="66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209800"/>
            <a:ext cx="4191000" cy="20193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3111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457200"/>
            <a:ext cx="7162800" cy="838200"/>
          </a:xfrm>
        </p:spPr>
        <p:txBody>
          <a:bodyPr/>
          <a:lstStyle/>
          <a:p>
            <a:r>
              <a:rPr lang="en-US" b="1" dirty="0" smtClean="0">
                <a:solidFill>
                  <a:srgbClr val="C00000"/>
                </a:solidFill>
              </a:rPr>
              <a:t>Let’s learn Past Perfect Tense.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057400"/>
            <a:ext cx="8001000" cy="3809999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tx2">
                    <a:lumMod val="50000"/>
                  </a:schemeClr>
                </a:solidFill>
              </a:rPr>
              <a:t>Ex:-       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When they reached the theatre, the film</a:t>
            </a:r>
          </a:p>
          <a:p>
            <a:pPr marL="0" indent="0">
              <a:buNone/>
            </a:pPr>
            <a:r>
              <a:rPr lang="en-US" sz="28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              had begun.</a:t>
            </a:r>
          </a:p>
          <a:p>
            <a:pPr marL="0" indent="0">
              <a:buNone/>
            </a:pPr>
            <a:endParaRPr lang="en-US" sz="2800" dirty="0">
              <a:solidFill>
                <a:schemeClr val="tx2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v"/>
            </a:pPr>
            <a:r>
              <a:rPr lang="en-US" dirty="0"/>
              <a:t> </a:t>
            </a:r>
            <a:r>
              <a:rPr lang="en-US" b="1" dirty="0" smtClean="0">
                <a:solidFill>
                  <a:srgbClr val="7030A0"/>
                </a:solidFill>
              </a:rPr>
              <a:t>The past perfect tense is generally used to show that one action took place earlier than the other.            </a:t>
            </a:r>
            <a:endParaRPr lang="en-US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073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304800"/>
            <a:ext cx="1676400" cy="685800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FORM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0592" y="1760936"/>
            <a:ext cx="8229600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b="1" dirty="0" smtClean="0">
                <a:solidFill>
                  <a:srgbClr val="002060"/>
                </a:solidFill>
              </a:rPr>
              <a:t>Affirmative. (Positive form)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</a:t>
            </a:r>
            <a:r>
              <a:rPr lang="en-US" b="1" dirty="0" smtClean="0">
                <a:solidFill>
                  <a:srgbClr val="C00000"/>
                </a:solidFill>
              </a:rPr>
              <a:t>Ex.     I had eaten pizza before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9900"/>
                </a:solidFill>
              </a:rPr>
              <a:t>Method</a:t>
            </a:r>
          </a:p>
          <a:p>
            <a:pPr marL="0" indent="0">
              <a:buNone/>
            </a:pPr>
            <a:r>
              <a:rPr lang="en-US" dirty="0"/>
              <a:t> </a:t>
            </a: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929986" y="5638800"/>
            <a:ext cx="5470814" cy="609600"/>
          </a:xfrm>
          <a:prstGeom prst="rect">
            <a:avLst/>
          </a:prstGeom>
          <a:solidFill>
            <a:schemeClr val="bg2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</a:rPr>
              <a:t>Subject+ had + past participle  verb + rest </a:t>
            </a:r>
            <a:endParaRPr lang="en-US" sz="2400" b="1" dirty="0">
              <a:solidFill>
                <a:srgbClr val="C00000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1981200" y="3319753"/>
            <a:ext cx="0" cy="47620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2743200" y="3319753"/>
            <a:ext cx="0" cy="476205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3602182" y="3319753"/>
            <a:ext cx="0" cy="381000"/>
          </a:xfrm>
          <a:prstGeom prst="straightConnector1">
            <a:avLst/>
          </a:prstGeom>
          <a:ln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ight Brace 10"/>
          <p:cNvSpPr/>
          <p:nvPr/>
        </p:nvSpPr>
        <p:spPr>
          <a:xfrm rot="5400000">
            <a:off x="4702752" y="2777191"/>
            <a:ext cx="457200" cy="1619250"/>
          </a:xfrm>
          <a:prstGeom prst="rightBrace">
            <a:avLst/>
          </a:prstGeom>
          <a:ln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371600" y="3848463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subject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5392" y="3859217"/>
            <a:ext cx="7910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rest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38400" y="385921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had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429000" y="3700753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Verb</a:t>
            </a:r>
          </a:p>
          <a:p>
            <a:r>
              <a:rPr lang="en-US" b="1" dirty="0" smtClean="0">
                <a:solidFill>
                  <a:srgbClr val="0070C0"/>
                </a:solidFill>
              </a:rPr>
              <a:t>(p.p.)</a:t>
            </a:r>
            <a:endParaRPr lang="en-US" b="1" dirty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81000"/>
            <a:ext cx="1856943" cy="1856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4873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010400" cy="533400"/>
          </a:xfrm>
        </p:spPr>
        <p:txBody>
          <a:bodyPr>
            <a:normAutofit fontScale="90000"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Fill in the blanks with the past perfect form of the verb.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en-US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Yomal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……  ……. (open) the front door, before we arrived.</a:t>
            </a:r>
          </a:p>
          <a:p>
            <a:pPr marL="0" indent="0">
              <a:buNone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24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Yomal</a:t>
            </a:r>
            <a:r>
              <a:rPr lang="en-US" sz="2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had opened the front door, before we arrived.</a:t>
            </a:r>
          </a:p>
          <a:p>
            <a:pPr marL="0" indent="0">
              <a:buNone/>
            </a:pPr>
            <a:endParaRPr lang="en-US" sz="24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Sajini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……. …….(clean) the kitchen.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They …….  ……… (feed) the cat.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She ……  ……..(live) in Galle, before she moved to Colombo.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 …..  ……..(order) rice, but the waiter served him soup.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en-US" sz="2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Sehiru</a:t>
            </a:r>
            <a:r>
              <a:rPr lang="en-US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……   ……… (do) his homework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02987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4191000" cy="4572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02. Negative form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382000" cy="4525963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Ex.      She </a:t>
            </a:r>
            <a:r>
              <a:rPr lang="en-US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had not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taken her medicine before       </a:t>
            </a:r>
          </a:p>
          <a:p>
            <a:pPr marL="0" indent="0">
              <a:buNone/>
            </a:pPr>
            <a:r>
              <a:rPr lang="en-US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her dinner.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b="1" dirty="0" smtClean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9900"/>
                </a:solidFill>
              </a:rPr>
              <a:t> </a:t>
            </a:r>
            <a:r>
              <a:rPr lang="en-US" b="1" dirty="0" smtClean="0">
                <a:solidFill>
                  <a:srgbClr val="009900"/>
                </a:solidFill>
              </a:rPr>
              <a:t>           Method.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4800" y="5105400"/>
            <a:ext cx="8382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subject + had not/hadn’t+ past participle verb + rest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152400"/>
            <a:ext cx="1201881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27268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848600" cy="609600"/>
          </a:xfrm>
        </p:spPr>
        <p:txBody>
          <a:bodyPr>
            <a:no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Change the following sentences into negatives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7086600" cy="50292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 smtClean="0"/>
              <a:t>Ex.    </a:t>
            </a:r>
            <a:r>
              <a:rPr lang="en-US" sz="24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The hero had fought with cannibals.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The hero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hadn’t 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fought with cannibals.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They had eaten mangoes.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 had drafted my plan before I started work.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 had planted trees.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match had finished when I reached the stadium.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arenR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She had lived in this house.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200" y="1209675"/>
            <a:ext cx="1704199" cy="18383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385001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685800"/>
            <a:ext cx="6248400" cy="533400"/>
          </a:xfrm>
        </p:spPr>
        <p:txBody>
          <a:bodyPr>
            <a:no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03. Interrogative (question form)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153400" cy="3733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Ex.-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he 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done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his homework before going to    </a:t>
            </a:r>
          </a:p>
          <a:p>
            <a:pPr marL="0" indent="0"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   bed</a:t>
            </a:r>
            <a:r>
              <a:rPr lang="en-US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</a:t>
            </a:r>
            <a:r>
              <a:rPr lang="en-US" b="1" dirty="0" smtClean="0">
                <a:solidFill>
                  <a:srgbClr val="009900"/>
                </a:solidFill>
              </a:rPr>
              <a:t>Method.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914400" y="4191000"/>
            <a:ext cx="7467600" cy="81049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Had+ subject + past participle verb + rest ?</a:t>
            </a:r>
            <a:endParaRPr lang="en-US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7166" y="5377457"/>
            <a:ext cx="1295400" cy="12229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824845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685800"/>
            <a:ext cx="7467600" cy="457200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>
                <a:solidFill>
                  <a:srgbClr val="FF0000"/>
                </a:solidFill>
              </a:rPr>
              <a:t>Change the following sentences into questions.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562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Ex. He had completed the task.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Had 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completed</a:t>
            </a:r>
            <a:r>
              <a:rPr lang="en-US" sz="28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the task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0" indent="0">
              <a:lnSpc>
                <a:spcPct val="150000"/>
              </a:lnSpc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She had finished the project.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baby had cried till the morning.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They had come late to the school.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The servant had washed the dishes.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My mother had planted flowers. </a:t>
            </a:r>
          </a:p>
          <a:p>
            <a:pPr marL="514350" indent="-514350">
              <a:buFont typeface="+mj-lt"/>
              <a:buAutoNum type="arabicPeriod"/>
            </a:pPr>
            <a:endParaRPr lang="en-US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86"/>
          <a:stretch/>
        </p:blipFill>
        <p:spPr>
          <a:xfrm>
            <a:off x="6629400" y="1457325"/>
            <a:ext cx="2314575" cy="17846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142022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spect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Adjacency">
  <a:themeElements>
    <a:clrScheme name="Custom 3">
      <a:dk1>
        <a:srgbClr val="FF6699"/>
      </a:dk1>
      <a:lt1>
        <a:srgbClr val="FFFF66"/>
      </a:lt1>
      <a:dk2>
        <a:srgbClr val="1A4847"/>
      </a:dk2>
      <a:lt2>
        <a:srgbClr val="FFFF00"/>
      </a:lt2>
      <a:accent1>
        <a:srgbClr val="00B050"/>
      </a:accent1>
      <a:accent2>
        <a:srgbClr val="00B0F0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382</Words>
  <Application>Microsoft Office PowerPoint</Application>
  <PresentationFormat>On-screen Show (4:3)</PresentationFormat>
  <Paragraphs>68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Office Theme</vt:lpstr>
      <vt:lpstr>Module</vt:lpstr>
      <vt:lpstr>Aspect</vt:lpstr>
      <vt:lpstr>Solstice</vt:lpstr>
      <vt:lpstr>Adjacency</vt:lpstr>
      <vt:lpstr>EASY ENGLISH GRADE 08</vt:lpstr>
      <vt:lpstr>UNIT 10 BEYOND THE CLASSROOM</vt:lpstr>
      <vt:lpstr>Let’s learn Past Perfect Tense.</vt:lpstr>
      <vt:lpstr>FORM</vt:lpstr>
      <vt:lpstr>Fill in the blanks with the past perfect form of the verb.</vt:lpstr>
      <vt:lpstr>02. Negative form</vt:lpstr>
      <vt:lpstr>Change the following sentences into negatives.</vt:lpstr>
      <vt:lpstr>03. Interrogative (question form)</vt:lpstr>
      <vt:lpstr>Change the following sentences into questions.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08</dc:title>
  <dc:creator>MY PLUS</dc:creator>
  <cp:lastModifiedBy>MY PLUS</cp:lastModifiedBy>
  <cp:revision>43</cp:revision>
  <dcterms:created xsi:type="dcterms:W3CDTF">2021-05-02T04:32:00Z</dcterms:created>
  <dcterms:modified xsi:type="dcterms:W3CDTF">2021-05-05T04:10:18Z</dcterms:modified>
</cp:coreProperties>
</file>