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0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5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96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20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024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1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8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2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9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3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2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91C59E6-E066-4088-A784-CE1AF584755E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68BEAE1-F1B3-4C91-8311-3AB9DC615F2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838201"/>
            <a:ext cx="3886200" cy="1219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Baskerville Old Face" pitchFamily="18" charset="0"/>
                <a:cs typeface="Times New Roman" pitchFamily="18" charset="0"/>
              </a:rPr>
              <a:t>EASY ENGLISH</a:t>
            </a:r>
            <a:br>
              <a:rPr lang="en-US" sz="4000" b="1" dirty="0" smtClean="0">
                <a:solidFill>
                  <a:srgbClr val="C00000"/>
                </a:solidFill>
                <a:latin typeface="Baskerville Old Face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rgbClr val="C00000"/>
                </a:solidFill>
                <a:latin typeface="Baskerville Old Face" pitchFamily="18" charset="0"/>
                <a:cs typeface="Times New Roman" pitchFamily="18" charset="0"/>
              </a:rPr>
              <a:t>GRADE 08</a:t>
            </a:r>
            <a:endParaRPr lang="en-US" sz="4000" b="1" dirty="0">
              <a:solidFill>
                <a:srgbClr val="C00000"/>
              </a:solidFill>
              <a:latin typeface="Baskerville Old Face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724400"/>
            <a:ext cx="7162800" cy="1524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+mj-lt"/>
                <a:cs typeface="Aharoni" pitchFamily="2" charset="-79"/>
              </a:rPr>
              <a:t>ZONAL EDUCATION OFFICE- EMBILIPITIYA</a:t>
            </a:r>
          </a:p>
          <a:p>
            <a:r>
              <a:rPr lang="en-US" sz="2000" b="1" dirty="0" smtClean="0">
                <a:solidFill>
                  <a:srgbClr val="002060"/>
                </a:solidFill>
                <a:latin typeface="Brush Script MT" pitchFamily="66" charset="0"/>
              </a:rPr>
              <a:t>                                                </a:t>
            </a:r>
            <a:r>
              <a:rPr lang="en-US" sz="2000" b="1" dirty="0" smtClean="0">
                <a:solidFill>
                  <a:schemeClr val="tx1">
                    <a:lumMod val="85000"/>
                  </a:schemeClr>
                </a:solidFill>
                <a:latin typeface="Brush Script MT" pitchFamily="66" charset="0"/>
              </a:rPr>
              <a:t>Prepared by-: Ms. D.A.N.Lakmali</a:t>
            </a:r>
          </a:p>
          <a:p>
            <a:r>
              <a:rPr lang="en-US" sz="2000" b="1" dirty="0" smtClean="0">
                <a:solidFill>
                  <a:schemeClr val="tx1">
                    <a:lumMod val="85000"/>
                  </a:schemeClr>
                </a:solidFill>
                <a:latin typeface="Brush Script MT" pitchFamily="66" charset="0"/>
              </a:rPr>
              <a:t>                                       R/</a:t>
            </a:r>
            <a:r>
              <a:rPr lang="en-US" sz="2000" b="1" dirty="0" err="1" smtClean="0">
                <a:solidFill>
                  <a:schemeClr val="tx1">
                    <a:lumMod val="85000"/>
                  </a:schemeClr>
                </a:solidFill>
                <a:latin typeface="Brush Script MT" pitchFamily="66" charset="0"/>
              </a:rPr>
              <a:t>Emb</a:t>
            </a:r>
            <a:r>
              <a:rPr lang="en-US" sz="2000" b="1" dirty="0" smtClean="0">
                <a:solidFill>
                  <a:schemeClr val="tx1">
                    <a:lumMod val="85000"/>
                  </a:schemeClr>
                </a:solidFill>
                <a:latin typeface="Brush Script MT" pitchFamily="66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85000"/>
                  </a:schemeClr>
                </a:solidFill>
                <a:latin typeface="Brush Script MT" pitchFamily="66" charset="0"/>
              </a:rPr>
              <a:t>Mulendiyawala</a:t>
            </a:r>
            <a:r>
              <a:rPr lang="en-US" sz="2000" b="1" dirty="0" smtClean="0">
                <a:solidFill>
                  <a:schemeClr val="tx1">
                    <a:lumMod val="85000"/>
                  </a:schemeClr>
                </a:solidFill>
                <a:latin typeface="Brush Script MT" pitchFamily="66" charset="0"/>
              </a:rPr>
              <a:t> M.V.</a:t>
            </a:r>
          </a:p>
          <a:p>
            <a:endParaRPr lang="en-US" sz="2000" dirty="0">
              <a:solidFill>
                <a:schemeClr val="tx1">
                  <a:lumMod val="85000"/>
                </a:schemeClr>
              </a:solidFill>
              <a:latin typeface="Brush Script MT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64"/>
          <a:stretch/>
        </p:blipFill>
        <p:spPr>
          <a:xfrm>
            <a:off x="457200" y="1905000"/>
            <a:ext cx="3719512" cy="2209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3829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43400"/>
            <a:ext cx="7772400" cy="1676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Activity- 10.4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Estrangelo Edessa" pitchFamily="66" charset="0"/>
                <a:cs typeface="Estrangelo Edessa" pitchFamily="66" charset="0"/>
              </a:rPr>
              <a:t>Competency level:- 5.2  Extracts specific information from various types of simple texts.</a:t>
            </a:r>
            <a:endParaRPr lang="en-US" b="1" dirty="0">
              <a:solidFill>
                <a:srgbClr val="7030A0"/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239000" cy="1112838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 Rounded MT Bold" pitchFamily="34" charset="0"/>
              </a:rPr>
              <a:t>UNIT 10</a:t>
            </a:r>
            <a:r>
              <a:rPr lang="en-US" sz="4000" dirty="0" smtClean="0">
                <a:latin typeface="Arial Rounded MT Bold" pitchFamily="34" charset="0"/>
              </a:rPr>
              <a:t/>
            </a:r>
            <a:br>
              <a:rPr lang="en-US" sz="4000" dirty="0" smtClean="0">
                <a:latin typeface="Arial Rounded MT Bold" pitchFamily="34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Arial Rounded MT Bold" pitchFamily="34" charset="0"/>
              </a:rPr>
              <a:t>BEYOND THE CLASSROOM</a:t>
            </a:r>
            <a:endParaRPr lang="en-US" sz="4000" b="1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057400"/>
            <a:ext cx="4267200" cy="22240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4288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3048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Underline the correct answer.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19200"/>
            <a:ext cx="6629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en-US" sz="2000" dirty="0" smtClean="0">
                <a:solidFill>
                  <a:srgbClr val="002060"/>
                </a:solidFill>
              </a:rPr>
              <a:t>What is this report about?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smtClean="0">
                <a:solidFill>
                  <a:srgbClr val="C00000"/>
                </a:solidFill>
              </a:rPr>
              <a:t>about the English Day of </a:t>
            </a:r>
            <a:r>
              <a:rPr lang="en-US" sz="2000" dirty="0" err="1" smtClean="0">
                <a:solidFill>
                  <a:srgbClr val="C00000"/>
                </a:solidFill>
              </a:rPr>
              <a:t>Gemunu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Vidyalaya</a:t>
            </a:r>
            <a:endParaRPr lang="en-US" sz="20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      about the inter-house sports meet of </a:t>
            </a:r>
            <a:r>
              <a:rPr lang="en-US" sz="2000" dirty="0" err="1" smtClean="0">
                <a:solidFill>
                  <a:srgbClr val="C00000"/>
                </a:solidFill>
              </a:rPr>
              <a:t>Gemunu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Vidyalaya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2</a:t>
            </a:r>
            <a:r>
              <a:rPr lang="en-US" sz="2000" dirty="0" smtClean="0">
                <a:solidFill>
                  <a:srgbClr val="002060"/>
                </a:solidFill>
              </a:rPr>
              <a:t>]   Had they invited the Zonal Director of Education?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C00000"/>
                </a:solidFill>
              </a:rPr>
              <a:t>no                                     Yes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</a:t>
            </a:r>
            <a:r>
              <a:rPr lang="en-US" sz="2000" dirty="0" smtClean="0">
                <a:solidFill>
                  <a:srgbClr val="002060"/>
                </a:solidFill>
              </a:rPr>
              <a:t>]   When was the English Day held?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C00000"/>
                </a:solidFill>
              </a:rPr>
              <a:t>on 22</a:t>
            </a:r>
            <a:r>
              <a:rPr lang="en-US" sz="2000" baseline="30000" dirty="0" smtClean="0">
                <a:solidFill>
                  <a:srgbClr val="C00000"/>
                </a:solidFill>
              </a:rPr>
              <a:t>nd</a:t>
            </a:r>
            <a:r>
              <a:rPr lang="en-US" sz="2000" dirty="0" smtClean="0">
                <a:solidFill>
                  <a:srgbClr val="C00000"/>
                </a:solidFill>
              </a:rPr>
              <a:t> of October           on 21</a:t>
            </a:r>
            <a:r>
              <a:rPr lang="en-US" sz="2000" baseline="30000" dirty="0" smtClean="0">
                <a:solidFill>
                  <a:srgbClr val="C00000"/>
                </a:solidFill>
              </a:rPr>
              <a:t>st</a:t>
            </a:r>
            <a:r>
              <a:rPr lang="en-US" sz="2000" dirty="0" smtClean="0">
                <a:solidFill>
                  <a:srgbClr val="C00000"/>
                </a:solidFill>
              </a:rPr>
              <a:t> of October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4]   </a:t>
            </a:r>
            <a:r>
              <a:rPr lang="en-US" sz="2000" dirty="0" smtClean="0">
                <a:solidFill>
                  <a:srgbClr val="002060"/>
                </a:solidFill>
              </a:rPr>
              <a:t>Where was it held?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      in the playground                in the school main hall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5]   </a:t>
            </a:r>
            <a:r>
              <a:rPr lang="en-US" sz="2000" dirty="0" smtClean="0">
                <a:solidFill>
                  <a:srgbClr val="002060"/>
                </a:solidFill>
              </a:rPr>
              <a:t>Was it a well organized programme?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      yes                   no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845" y="1219200"/>
            <a:ext cx="1066800" cy="121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3303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914400"/>
            <a:ext cx="6553200" cy="4724400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8562621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Custom 8">
      <a:dk1>
        <a:srgbClr val="FFFF00"/>
      </a:dk1>
      <a:lt1>
        <a:srgbClr val="FFFFFF"/>
      </a:lt1>
      <a:dk2>
        <a:srgbClr val="00B050"/>
      </a:dk2>
      <a:lt2>
        <a:srgbClr val="67AAB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aveform">
  <a:themeElements>
    <a:clrScheme name="Custom 10">
      <a:dk1>
        <a:sysClr val="windowText" lastClr="000000"/>
      </a:dk1>
      <a:lt1>
        <a:sysClr val="window" lastClr="FFFFFF"/>
      </a:lt1>
      <a:dk2>
        <a:srgbClr val="D487C4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125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Technic</vt:lpstr>
      <vt:lpstr>Waveform</vt:lpstr>
      <vt:lpstr>EASY ENGLISH GRADE 08</vt:lpstr>
      <vt:lpstr>UNIT 10 BEYOND THE CLASSROOM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08</dc:title>
  <dc:creator>MY PLUS</dc:creator>
  <cp:lastModifiedBy>MY PLUS</cp:lastModifiedBy>
  <cp:revision>11</cp:revision>
  <dcterms:created xsi:type="dcterms:W3CDTF">2021-05-03T09:13:16Z</dcterms:created>
  <dcterms:modified xsi:type="dcterms:W3CDTF">2021-05-05T04:11:09Z</dcterms:modified>
</cp:coreProperties>
</file>