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9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3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47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726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3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7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0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2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8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6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8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6B1C29-6596-4622-BE79-E0F8892D27A8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E6F012-96A9-49DA-BA5E-AD7E73B7E97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400" y="762000"/>
            <a:ext cx="4495800" cy="1219199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itchFamily="82" charset="0"/>
              </a:rPr>
              <a:t>EASY ENGLISH</a:t>
            </a:r>
            <a:b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itchFamily="82" charset="0"/>
              </a:rPr>
            </a:b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itchFamily="82" charset="0"/>
              </a:rPr>
              <a:t>GRADE 8</a:t>
            </a:r>
            <a:endParaRPr lang="en-US" sz="4000" b="1" dirty="0">
              <a:solidFill>
                <a:schemeClr val="accent1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410200"/>
            <a:ext cx="7391400" cy="1066800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ZONAL EDUCATION OFFICE- EMBILIPITIYA</a:t>
            </a:r>
          </a:p>
          <a:p>
            <a:r>
              <a:rPr lang="en-US" sz="2000" dirty="0" smtClean="0"/>
              <a:t>                                                                  </a:t>
            </a:r>
            <a:r>
              <a:rPr lang="en-US" sz="1900" b="1" dirty="0" smtClean="0">
                <a:solidFill>
                  <a:srgbClr val="00B0F0"/>
                </a:solidFill>
              </a:rPr>
              <a:t>Prepared by- Ms.D.A.N.Lakmali</a:t>
            </a:r>
          </a:p>
          <a:p>
            <a:r>
              <a:rPr lang="en-US" sz="1900" b="1" dirty="0" smtClean="0">
                <a:solidFill>
                  <a:srgbClr val="00B0F0"/>
                </a:solidFill>
              </a:rPr>
              <a:t>                                                                     R/</a:t>
            </a:r>
            <a:r>
              <a:rPr lang="en-US" sz="1900" b="1" dirty="0" err="1" smtClean="0">
                <a:solidFill>
                  <a:srgbClr val="00B0F0"/>
                </a:solidFill>
              </a:rPr>
              <a:t>Emb</a:t>
            </a:r>
            <a:r>
              <a:rPr lang="en-US" sz="1900" b="1" dirty="0" smtClean="0">
                <a:solidFill>
                  <a:srgbClr val="00B0F0"/>
                </a:solidFill>
              </a:rPr>
              <a:t>/</a:t>
            </a:r>
            <a:r>
              <a:rPr lang="en-US" sz="1900" b="1" dirty="0" err="1" smtClean="0">
                <a:solidFill>
                  <a:srgbClr val="00B0F0"/>
                </a:solidFill>
              </a:rPr>
              <a:t>Mulendiyawala</a:t>
            </a:r>
            <a:r>
              <a:rPr lang="en-US" sz="1900" b="1" dirty="0" smtClean="0">
                <a:solidFill>
                  <a:srgbClr val="00B0F0"/>
                </a:solidFill>
              </a:rPr>
              <a:t> M.V.</a:t>
            </a:r>
            <a:endParaRPr lang="en-US" sz="1900" b="1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1"/>
          <a:stretch/>
        </p:blipFill>
        <p:spPr>
          <a:xfrm>
            <a:off x="721735" y="2133600"/>
            <a:ext cx="4002665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8151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5638800" cy="1112838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 Black" pitchFamily="34" charset="0"/>
              </a:rPr>
              <a:t>UNIT 05</a:t>
            </a:r>
            <a:r>
              <a:rPr lang="en-US" sz="36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en-US" sz="36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en-US" sz="3600" dirty="0" smtClean="0">
                <a:solidFill>
                  <a:srgbClr val="00B050"/>
                </a:solidFill>
                <a:latin typeface="Arial Black" pitchFamily="34" charset="0"/>
              </a:rPr>
              <a:t>BETWEEN THE MILES</a:t>
            </a:r>
            <a:endParaRPr lang="en-US" sz="36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0"/>
            <a:ext cx="7391400" cy="16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 Black" pitchFamily="34" charset="0"/>
              </a:rPr>
              <a:t>Activity 5.1 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FFFF00"/>
                </a:solidFill>
                <a:latin typeface="Edwardian Script ITC" pitchFamily="66" charset="0"/>
              </a:rPr>
              <a:t>Competency Level 5.1Transfers information into other forms.</a:t>
            </a:r>
            <a:endParaRPr lang="en-US" sz="3600" b="1" dirty="0">
              <a:solidFill>
                <a:srgbClr val="FFFF00"/>
              </a:solidFill>
              <a:latin typeface="Edwardian Script ITC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05000"/>
            <a:ext cx="2819400" cy="228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922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162800" cy="4572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Read the text and complete the following sentences.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Lahiru’s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pen friend is …………………..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Kenta Akimoto lives in ………………………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It’s nearly……………km from Nagoya to Sri Lanka.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They are taking a …………. Flight to Colombo.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flight will take about ………….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2"/>
          <a:stretch/>
        </p:blipFill>
        <p:spPr>
          <a:xfrm>
            <a:off x="6019800" y="4495800"/>
            <a:ext cx="2314575" cy="18010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4049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1" b="10561"/>
          <a:stretch/>
        </p:blipFill>
        <p:spPr>
          <a:xfrm>
            <a:off x="1371600" y="990600"/>
            <a:ext cx="6553199" cy="463434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1273863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Custom 5">
      <a:dk1>
        <a:sysClr val="windowText" lastClr="000000"/>
      </a:dk1>
      <a:lt1>
        <a:sysClr val="window" lastClr="FFFFFF"/>
      </a:lt1>
      <a:dk2>
        <a:srgbClr val="B55475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Apex</vt:lpstr>
      <vt:lpstr>EASY ENGLISH GRADE 8</vt:lpstr>
      <vt:lpstr>UNIT 05 BETWEEN THE MILES</vt:lpstr>
      <vt:lpstr>Read the text and complete the following sentences.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12</cp:revision>
  <dcterms:created xsi:type="dcterms:W3CDTF">2021-05-07T03:38:04Z</dcterms:created>
  <dcterms:modified xsi:type="dcterms:W3CDTF">2021-05-11T09:00:52Z</dcterms:modified>
</cp:coreProperties>
</file>