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theme" Target="theme/theme1.xml" /><Relationship Id="rId3" Type="http://schemas.openxmlformats.org/officeDocument/2006/relationships/slideMaster" Target="slideMasters/slideMaster3.xml" /><Relationship Id="rId7" Type="http://schemas.openxmlformats.org/officeDocument/2006/relationships/slide" Target="slides/slide3.xml" /><Relationship Id="rId12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2.xml" /><Relationship Id="rId11" Type="http://schemas.openxmlformats.org/officeDocument/2006/relationships/presProps" Target="presProps.xml" /><Relationship Id="rId5" Type="http://schemas.openxmlformats.org/officeDocument/2006/relationships/slide" Target="slides/slide1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5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8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9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79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97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00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93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2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9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3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 /><Relationship Id="rId3" Type="http://schemas.openxmlformats.org/officeDocument/2006/relationships/slideLayout" Target="../slideLayouts/slideLayout36.xml" /><Relationship Id="rId7" Type="http://schemas.openxmlformats.org/officeDocument/2006/relationships/slideLayout" Target="../slideLayouts/slideLayout40.xml" /><Relationship Id="rId12" Type="http://schemas.openxmlformats.org/officeDocument/2006/relationships/theme" Target="../theme/theme4.xml" /><Relationship Id="rId2" Type="http://schemas.openxmlformats.org/officeDocument/2006/relationships/slideLayout" Target="../slideLayouts/slideLayout35.xml" /><Relationship Id="rId1" Type="http://schemas.openxmlformats.org/officeDocument/2006/relationships/slideLayout" Target="../slideLayouts/slideLayout34.xml" /><Relationship Id="rId6" Type="http://schemas.openxmlformats.org/officeDocument/2006/relationships/slideLayout" Target="../slideLayouts/slideLayout39.xml" /><Relationship Id="rId11" Type="http://schemas.openxmlformats.org/officeDocument/2006/relationships/slideLayout" Target="../slideLayouts/slideLayout44.xml" /><Relationship Id="rId5" Type="http://schemas.openxmlformats.org/officeDocument/2006/relationships/slideLayout" Target="../slideLayouts/slideLayout38.xml" /><Relationship Id="rId10" Type="http://schemas.openxmlformats.org/officeDocument/2006/relationships/slideLayout" Target="../slideLayouts/slideLayout43.xml" /><Relationship Id="rId4" Type="http://schemas.openxmlformats.org/officeDocument/2006/relationships/slideLayout" Target="../slideLayouts/slideLayout37.xml" /><Relationship Id="rId9" Type="http://schemas.openxmlformats.org/officeDocument/2006/relationships/slideLayout" Target="../slideLayouts/slideLayout4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6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8F3AD14-94AD-4034-945B-203B72263D32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7C47A1B-3C36-4BF5-AB6E-32A69D97DB6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 /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9.jpg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24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 /><Relationship Id="rId1" Type="http://schemas.openxmlformats.org/officeDocument/2006/relationships/slideLayout" Target="../slideLayouts/slideLayout24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3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0" y="533400"/>
            <a:ext cx="335280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0000"/>
                </a:solidFill>
                <a:latin typeface="Algerian" pitchFamily="82" charset="0"/>
              </a:rPr>
              <a:t>EASY ENGLISH</a:t>
            </a:r>
            <a:br>
              <a:rPr lang="en-US" sz="4000" dirty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4000" dirty="0">
                <a:solidFill>
                  <a:srgbClr val="FF0000"/>
                </a:solidFill>
                <a:latin typeface="Algerian" pitchFamily="82" charset="0"/>
              </a:rPr>
              <a:t>GRADE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876800"/>
            <a:ext cx="7467600" cy="1295400"/>
          </a:xfrm>
        </p:spPr>
        <p:txBody>
          <a:bodyPr>
            <a:normAutofit fontScale="92500"/>
          </a:bodyPr>
          <a:lstStyle/>
          <a:p>
            <a:r>
              <a:rPr lang="en-US" sz="3500" b="1" dirty="0">
                <a:solidFill>
                  <a:schemeClr val="tx2">
                    <a:lumMod val="75000"/>
                  </a:schemeClr>
                </a:solidFill>
              </a:rPr>
              <a:t>ZONAL EDUCATION OFFICE – EMBILIPITIYA</a:t>
            </a:r>
          </a:p>
          <a:p>
            <a:r>
              <a:rPr lang="en-US" sz="1800" dirty="0">
                <a:solidFill>
                  <a:srgbClr val="00B050"/>
                </a:solidFill>
              </a:rPr>
              <a:t>                                                                                  </a:t>
            </a:r>
            <a:r>
              <a:rPr lang="en-US" sz="1800" b="1" dirty="0">
                <a:solidFill>
                  <a:srgbClr val="00B050"/>
                </a:solidFill>
              </a:rPr>
              <a:t>Prepared by: –MS. D.A.N.Lakmali</a:t>
            </a:r>
          </a:p>
          <a:p>
            <a:r>
              <a:rPr lang="en-US" sz="1800" b="1" dirty="0">
                <a:solidFill>
                  <a:srgbClr val="00B050"/>
                </a:solidFill>
              </a:rPr>
              <a:t>                                                                                               R/</a:t>
            </a:r>
            <a:r>
              <a:rPr lang="en-US" sz="1800" b="1" dirty="0" err="1">
                <a:solidFill>
                  <a:srgbClr val="00B050"/>
                </a:solidFill>
              </a:rPr>
              <a:t>Emb</a:t>
            </a:r>
            <a:r>
              <a:rPr lang="en-US" sz="1800" b="1" dirty="0">
                <a:solidFill>
                  <a:srgbClr val="00B050"/>
                </a:solidFill>
              </a:rPr>
              <a:t>/</a:t>
            </a:r>
            <a:r>
              <a:rPr lang="en-US" sz="1800" b="1" dirty="0" err="1">
                <a:solidFill>
                  <a:srgbClr val="00B050"/>
                </a:solidFill>
              </a:rPr>
              <a:t>Mulendiyawala</a:t>
            </a:r>
            <a:r>
              <a:rPr lang="en-US" sz="1800" b="1" dirty="0">
                <a:solidFill>
                  <a:srgbClr val="00B050"/>
                </a:solidFill>
              </a:rPr>
              <a:t> M.V.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41"/>
          <a:stretch/>
        </p:blipFill>
        <p:spPr>
          <a:xfrm>
            <a:off x="1752600" y="2133600"/>
            <a:ext cx="4495799" cy="2057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609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3657600" cy="1036638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MOTHER NATURE</a:t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>Unit 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657600"/>
            <a:ext cx="6629400" cy="137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Activity – 4.5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Competency Level – Uses collective nouns &amp; compound nouns.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524000"/>
            <a:ext cx="4495800" cy="2057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2698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3810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Let’s learn collective nouns. (Group names.)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604893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army of soldiers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2650591"/>
            <a:ext cx="1943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 gang of boys.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0" y="4502543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 herd of cattle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5867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These are count nouns which refer to a group of people, animals  or things.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1" y="1184130"/>
            <a:ext cx="2085975" cy="1131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900" y="1184130"/>
            <a:ext cx="2133600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581400"/>
            <a:ext cx="2590800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3270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334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collective noun is usually singular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Ex.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group of boys plays here every year.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5146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1402"/>
                </a:solidFill>
                <a:latin typeface="Times New Roman" pitchFamily="18" charset="0"/>
                <a:cs typeface="Times New Roman" pitchFamily="18" charset="0"/>
              </a:rPr>
              <a:t>Plural forms  can be made by adding “s”  to the collective noun.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657600"/>
            <a:ext cx="502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Ex.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group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boys play here every day.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30018"/>
            <a:ext cx="2143125" cy="14001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6483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5334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Change in to plurals.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599532"/>
              </p:ext>
            </p:extLst>
          </p:nvPr>
        </p:nvGraphicFramePr>
        <p:xfrm>
          <a:off x="1447800" y="1905000"/>
          <a:ext cx="6096000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flock of birds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Flocks of birds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pack of cards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fleet of 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herd of cattle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bundle of sticks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gang of thieves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6473"/>
            <a:ext cx="1476375" cy="11499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4107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7" b="10940"/>
          <a:stretch/>
        </p:blipFill>
        <p:spPr>
          <a:xfrm>
            <a:off x="1219200" y="1143000"/>
            <a:ext cx="64770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64414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 /></Relationships>
</file>

<file path=ppt/theme/theme1.xml><?xml version="1.0" encoding="utf-8"?>
<a:theme xmlns:a="http://schemas.openxmlformats.org/drawingml/2006/main" name="Office Theme">
  <a:themeElements>
    <a:clrScheme name="Custom 4">
      <a:dk1>
        <a:srgbClr val="FE66FF"/>
      </a:dk1>
      <a:lt1>
        <a:sysClr val="window" lastClr="FFFFFF"/>
      </a:lt1>
      <a:dk2>
        <a:srgbClr val="FE66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Custom 10">
      <a:dk1>
        <a:sysClr val="windowText" lastClr="000000"/>
      </a:dk1>
      <a:lt1>
        <a:sysClr val="window" lastClr="FFFFFF"/>
      </a:lt1>
      <a:dk2>
        <a:srgbClr val="D487C4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spect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Custom 7">
      <a:dk1>
        <a:srgbClr val="FCD9D3"/>
      </a:dk1>
      <a:lt1>
        <a:srgbClr val="0D78C9"/>
      </a:lt1>
      <a:dk2>
        <a:srgbClr val="FFB279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151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Office Theme</vt:lpstr>
      <vt:lpstr>Angles</vt:lpstr>
      <vt:lpstr>Aspect</vt:lpstr>
      <vt:lpstr>Thatch</vt:lpstr>
      <vt:lpstr>EASY ENGLISH GRADE 8</vt:lpstr>
      <vt:lpstr>MOTHER NATURE Unit 04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Unknown User</cp:lastModifiedBy>
  <cp:revision>19</cp:revision>
  <dcterms:created xsi:type="dcterms:W3CDTF">2021-01-16T15:40:58Z</dcterms:created>
  <dcterms:modified xsi:type="dcterms:W3CDTF">2021-05-04T09:07:34Z</dcterms:modified>
</cp:coreProperties>
</file>