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slideViewPr>
    <p:cSldViewPr>
      <p:cViewPr>
        <p:scale>
          <a:sx n="0" d="0"/>
          <a:sy n="0" d="0"/>
        </p:scale>
        <p:origin x="0" y="0"/>
      </p:cViewPr>
    </p:cSldViewPr>
  </p:slide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tableStyles" Target="tableStyle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Rectangle 6"/>
          <p:cNvSpPr/>
          <p:nvPr/>
        </p:nvSpPr>
        <p:spPr>
          <a:xfrm>
            <a:off x="0" y="761999"/>
            <a:ext cx="9141619" cy="5334001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84" name="Rectangle 7"/>
          <p:cNvSpPr/>
          <p:nvPr/>
        </p:nvSpPr>
        <p:spPr>
          <a:xfrm>
            <a:off x="9270263" y="761999"/>
            <a:ext cx="2925318" cy="5334001"/>
          </a:xfrm>
          <a:prstGeom prst="rect"/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85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baseline="0" sz="5900" spc="-100">
                <a:solidFill>
                  <a:srgbClr val="FFFFFF"/>
                </a:solidFill>
              </a:defRPr>
            </a:lvl1pPr>
          </a:lstStyle>
          <a:p>
            <a:r>
              <a:rPr dirty="0" lang="en-GB"/>
              <a:t>Click to edit Master title style</a:t>
            </a:r>
            <a:endParaRPr dirty="0" lang="en-US"/>
          </a:p>
        </p:txBody>
      </p:sp>
      <p:sp>
        <p:nvSpPr>
          <p:cNvPr id="1048586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algn="l" indent="0" marL="0">
              <a:buNone/>
              <a:defRPr baseline="0" cap="none" sz="2200" spc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algn="ctr" indent="0" marL="457200">
              <a:buNone/>
              <a:defRPr sz="2200"/>
            </a:lvl2pPr>
            <a:lvl3pPr algn="ctr" indent="0" marL="914400">
              <a:buNone/>
              <a:defRPr sz="2200"/>
            </a:lvl3pPr>
            <a:lvl4pPr algn="ctr" indent="0" marL="1371600">
              <a:buNone/>
              <a:defRPr sz="2000"/>
            </a:lvl4pPr>
            <a:lvl5pPr algn="ctr" indent="0" marL="1828800">
              <a:buNone/>
              <a:defRPr sz="2000"/>
            </a:lvl5pPr>
            <a:lvl6pPr algn="ctr" indent="0" marL="2286000">
              <a:buNone/>
              <a:defRPr sz="2000"/>
            </a:lvl6pPr>
            <a:lvl7pPr algn="ctr" indent="0" marL="2743200">
              <a:buNone/>
              <a:defRPr sz="2000"/>
            </a:lvl7pPr>
            <a:lvl8pPr algn="ctr" indent="0" marL="3200400">
              <a:buNone/>
              <a:defRPr sz="2000"/>
            </a:lvl8pPr>
            <a:lvl9pPr algn="ctr" indent="0" marL="3657600">
              <a:buNone/>
              <a:defRPr sz="2000"/>
            </a:lvl9pPr>
          </a:lstStyle>
          <a:p>
            <a:r>
              <a:rPr dirty="0" lang="en-GB"/>
              <a:t>Click to edit Master subtitle style</a:t>
            </a:r>
            <a:endParaRPr dirty="0" lang="en-US"/>
          </a:p>
        </p:txBody>
      </p:sp>
      <p:sp>
        <p:nvSpPr>
          <p:cNvPr id="104858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58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8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GB"/>
              <a:t>Click to edit Master title style</a:t>
            </a:r>
            <a:endParaRPr dirty="0" lang="en-US"/>
          </a:p>
        </p:txBody>
      </p:sp>
      <p:sp>
        <p:nvSpPr>
          <p:cNvPr id="1048630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anchor="t" vert="eaVert"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104863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63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3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p>
            <a:r>
              <a:rPr dirty="0" lang="en-GB"/>
              <a:t>Click to edit Master title style</a:t>
            </a:r>
            <a:endParaRPr dirty="0" lang="en-US"/>
          </a:p>
        </p:txBody>
      </p:sp>
      <p:sp>
        <p:nvSpPr>
          <p:cNvPr id="104861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anchor="t" vert="eaVert"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104862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62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2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GB"/>
              <a:t>Click to edit Master title style</a:t>
            </a:r>
            <a:endParaRPr dirty="0" lang="en-US"/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baseline="0" b="0" sz="5900" spc="-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dirty="0" lang="en-GB"/>
              <a:t>Click to edit Master title style</a:t>
            </a:r>
            <a:endParaRPr dirty="0" lang="en-US"/>
          </a:p>
        </p:txBody>
      </p:sp>
      <p:sp>
        <p:nvSpPr>
          <p:cNvPr id="1048635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indent="0" marL="0">
              <a:buNone/>
              <a:defRPr baseline="0" cap="none" sz="2200" spc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dirty="0" lang="en-GB"/>
              <a:t>Click to edit Master text styles</a:t>
            </a:r>
          </a:p>
        </p:txBody>
      </p:sp>
      <p:sp>
        <p:nvSpPr>
          <p:cNvPr id="104863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6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GB"/>
              <a:t>Click to edit Master title style</a:t>
            </a:r>
            <a:endParaRPr dirty="0" lang="en-US"/>
          </a:p>
        </p:txBody>
      </p:sp>
      <p:sp>
        <p:nvSpPr>
          <p:cNvPr id="1048640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1048641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1048642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643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44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9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GB"/>
              <a:t>Click to edit Master title style</a:t>
            </a:r>
            <a:endParaRPr dirty="0" lang="en-US"/>
          </a:p>
        </p:txBody>
      </p:sp>
      <p:sp>
        <p:nvSpPr>
          <p:cNvPr id="1048646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indent="0" marL="0">
              <a:spcBef>
                <a:spcPts val="0"/>
              </a:spcBef>
              <a:buNone/>
              <a:defRPr b="1"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GB"/>
              <a:t>Click to edit Master text styles</a:t>
            </a:r>
          </a:p>
        </p:txBody>
      </p:sp>
      <p:sp>
        <p:nvSpPr>
          <p:cNvPr id="1048647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104864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indent="0" marL="0">
              <a:spcBef>
                <a:spcPts val="0"/>
              </a:spcBef>
              <a:buNone/>
              <a:defRPr b="1"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dirty="0" lang="en-GB"/>
              <a:t>Click to edit Master text styles</a:t>
            </a:r>
          </a:p>
        </p:txBody>
      </p:sp>
      <p:sp>
        <p:nvSpPr>
          <p:cNvPr id="1048649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104865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65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GB"/>
              <a:t>Click to edit Master title style</a:t>
            </a:r>
            <a:endParaRPr dirty="0" lang="en-US"/>
          </a:p>
        </p:txBody>
      </p:sp>
      <p:sp>
        <p:nvSpPr>
          <p:cNvPr id="104861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61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1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Blank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65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baseline="0" b="0" sz="3200"/>
            </a:lvl1pPr>
          </a:lstStyle>
          <a:p>
            <a:r>
              <a:rPr dirty="0" lang="en-GB"/>
              <a:t>Click to edit Master title style</a:t>
            </a:r>
            <a:endParaRPr dirty="0" lang="en-US"/>
          </a:p>
        </p:txBody>
      </p:sp>
      <p:sp>
        <p:nvSpPr>
          <p:cNvPr id="1048657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1048658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indent="0" marL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GB"/>
              <a:t>Click to edit Master text styles</a:t>
            </a:r>
          </a:p>
        </p:txBody>
      </p:sp>
      <p:sp>
        <p:nvSpPr>
          <p:cNvPr id="1048659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660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1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b="0" sz="3200"/>
            </a:lvl1pPr>
          </a:lstStyle>
          <a:p>
            <a:r>
              <a:rPr dirty="0" lang="en-GB"/>
              <a:t>Click to edit Master title style</a:t>
            </a:r>
            <a:endParaRPr dirty="0" lang="en-US"/>
          </a:p>
        </p:txBody>
      </p:sp>
      <p:sp>
        <p:nvSpPr>
          <p:cNvPr id="1048624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dirty="0" lang="en-GB"/>
              <a:t>Click icon to add picture</a:t>
            </a:r>
            <a:endParaRPr dirty="0" lang="en-US"/>
          </a:p>
        </p:txBody>
      </p:sp>
      <p:sp>
        <p:nvSpPr>
          <p:cNvPr id="1048625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indent="0" marL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dirty="0" lang="en-GB"/>
              <a:t>Click to edit Master text styles</a:t>
            </a:r>
          </a:p>
        </p:txBody>
      </p:sp>
      <p:sp>
        <p:nvSpPr>
          <p:cNvPr id="1048626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62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p>
            <a:endParaRPr dirty="0" lang="en-US"/>
          </a:p>
        </p:txBody>
      </p:sp>
      <p:sp>
        <p:nvSpPr>
          <p:cNvPr id="104862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6"/>
          <p:cNvSpPr/>
          <p:nvPr/>
        </p:nvSpPr>
        <p:spPr>
          <a:xfrm>
            <a:off x="1" y="758952"/>
            <a:ext cx="3443590" cy="5330952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77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dirty="0" lang="en-GB"/>
              <a:t>Click to edit Master title style</a:t>
            </a:r>
            <a:endParaRPr dirty="0" lang="en-US"/>
          </a:p>
        </p:txBody>
      </p:sp>
      <p:sp>
        <p:nvSpPr>
          <p:cNvPr id="1048578" name="Rectangle 37"/>
          <p:cNvSpPr/>
          <p:nvPr/>
        </p:nvSpPr>
        <p:spPr>
          <a:xfrm>
            <a:off x="11815864" y="758952"/>
            <a:ext cx="384048" cy="5330952"/>
          </a:xfrm>
          <a:prstGeom prst="rect"/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579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pPr lvl="0"/>
            <a:r>
              <a:rPr dirty="0" lang="en-GB"/>
              <a:t>Click to edit Master text styles</a:t>
            </a:r>
          </a:p>
          <a:p>
            <a:pPr lvl="1"/>
            <a:r>
              <a:rPr dirty="0" lang="en-GB"/>
              <a:t>Second level</a:t>
            </a:r>
          </a:p>
          <a:p>
            <a:pPr lvl="2"/>
            <a:r>
              <a:rPr dirty="0" lang="en-GB"/>
              <a:t>Third level</a:t>
            </a:r>
          </a:p>
          <a:p>
            <a:pPr lvl="3"/>
            <a:r>
              <a:rPr dirty="0" lang="en-GB"/>
              <a:t>Fourth level</a:t>
            </a:r>
          </a:p>
          <a:p>
            <a:pPr lvl="4"/>
            <a:r>
              <a:rPr dirty="0" lang="en-GB"/>
              <a:t>Fifth level</a:t>
            </a:r>
            <a:endParaRPr dirty="0" lang="en-US"/>
          </a:p>
        </p:txBody>
      </p:sp>
      <p:sp>
        <p:nvSpPr>
          <p:cNvPr id="1048580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dirty="0" lang="en-US"/>
              <a:t>6/28/2021</a:t>
            </a:fld>
            <a:endParaRPr dirty="0" lang="en-US"/>
          </a:p>
        </p:txBody>
      </p:sp>
      <p:sp>
        <p:nvSpPr>
          <p:cNvPr id="104858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b="1"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dirty="0" lang="en-US"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aseline="0" sz="3600" kern="1200" spc="-6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182880" latinLnBrk="0" marL="182880" rtl="0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algn="l" defTabSz="914400" eaLnBrk="1" hangingPunct="1" indent="-182880" latinLnBrk="0" marL="685800" rtl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algn="l" defTabSz="914400" eaLnBrk="1" hangingPunct="1" indent="-182880" latinLnBrk="0" marL="1143000" rtl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algn="l" defTabSz="914400" eaLnBrk="1" hangingPunct="1" indent="-182880" latinLnBrk="0" marL="1600200" rtl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algn="l" defTabSz="914400" eaLnBrk="1" hangingPunct="1" indent="-182880" latinLnBrk="0" marL="2057400" rtl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hyperlink" Target="https://youtu.be/UD6XJiqgo_s" TargetMode="External"/><Relationship Id="rId2" Type="http://schemas.openxmlformats.org/officeDocument/2006/relationships/hyperlink" Target="https://youtu.be/kwka5AnXHkk" TargetMode="External"/><Relationship Id="rId3" Type="http://schemas.openxmlformats.org/officeDocument/2006/relationships/hyperlink" Target="https://youtu.be/UdSzFDoOndI" TargetMode="External"/><Relationship Id="rId4" Type="http://schemas.openxmlformats.org/officeDocument/2006/relationships/hyperlink" Target="https://youtu.be/1gvfa5HEg9Y" TargetMode="External"/><Relationship Id="rId5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>
            <a:spLocks noGrp="1"/>
          </p:cNvSpPr>
          <p:nvPr>
            <p:ph type="ctrTitle"/>
          </p:nvPr>
        </p:nvSpPr>
        <p:spPr>
          <a:xfrm>
            <a:off x="535782" y="1080687"/>
            <a:ext cx="5286375" cy="2214134"/>
          </a:xfrm>
        </p:spPr>
        <p:txBody>
          <a:bodyPr>
            <a:normAutofit fontScale="90000"/>
          </a:bodyPr>
          <a:p>
            <a:r>
              <a:rPr b="1" sz="6000" lang="si-LK"/>
              <a:t>චරිත නිරූපණය හදුනාගැනීම.</a:t>
            </a:r>
            <a:endParaRPr b="1" sz="6000" lang="en-US"/>
          </a:p>
        </p:txBody>
      </p:sp>
      <p:sp>
        <p:nvSpPr>
          <p:cNvPr id="1048591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9091" lnSpcReduction="20000"/>
          </a:bodyPr>
          <a:p>
            <a:r>
              <a:rPr b="1" sz="2812" lang="si-LK"/>
              <a:t>ජී </a:t>
            </a:r>
            <a:r>
              <a:rPr altLang="si-LK" b="1" sz="2812" lang="en-US"/>
              <a:t>.</a:t>
            </a:r>
            <a:r>
              <a:rPr altLang="si-LK" b="1" sz="2812" lang="si-LK"/>
              <a:t>ආර් </a:t>
            </a:r>
            <a:r>
              <a:rPr altLang="si-LK" b="1" sz="2812" lang="en-US"/>
              <a:t>.</a:t>
            </a:r>
            <a:r>
              <a:rPr altLang="si-LK" b="1" sz="2812" lang="si-LK"/>
              <a:t>එම් </a:t>
            </a:r>
            <a:r>
              <a:rPr altLang="si-LK" b="1" sz="2812" lang="en-US"/>
              <a:t>.</a:t>
            </a:r>
            <a:r>
              <a:rPr altLang="si-LK" b="1" sz="2812" lang="si-LK"/>
              <a:t>ක</a:t>
            </a:r>
            <a:r>
              <a:rPr altLang="si-LK" b="1" sz="2812" lang="si-LK"/>
              <a:t>ේ</a:t>
            </a:r>
            <a:r>
              <a:rPr altLang="si-LK" b="1" sz="2812" lang="en-US"/>
              <a:t> </a:t>
            </a:r>
            <a:r>
              <a:rPr altLang="si-LK" b="1" sz="2812" lang="si-LK"/>
              <a:t>විජේරත්න </a:t>
            </a:r>
            <a:endParaRPr b="1" sz="2812" lang="en-US"/>
          </a:p>
          <a:p>
            <a:r>
              <a:rPr altLang="si-LK" b="1" sz="2812" lang="si-LK"/>
              <a:t>ක</a:t>
            </a:r>
            <a:r>
              <a:rPr altLang="si-LK" b="1" sz="2812" lang="si-LK"/>
              <a:t>ෑ</a:t>
            </a:r>
            <a:r>
              <a:rPr altLang="si-LK" b="1" sz="2812" lang="en-US"/>
              <a:t>/</a:t>
            </a:r>
            <a:r>
              <a:rPr altLang="si-LK" b="1" sz="2812" lang="si-LK"/>
              <a:t>හෙට්ටිමුල්ල </a:t>
            </a:r>
            <a:r>
              <a:rPr altLang="si-LK" b="1" sz="2812" lang="si-LK"/>
              <a:t>නව </a:t>
            </a:r>
            <a:r>
              <a:rPr altLang="si-LK" b="1" sz="2812" lang="si-LK"/>
              <a:t>මහා </a:t>
            </a:r>
            <a:r>
              <a:rPr altLang="si-LK" b="1" sz="2812" lang="si-LK"/>
              <a:t>විද්‍යාලය </a:t>
            </a:r>
            <a:endParaRPr b="1" sz="2812" lang="en-US"/>
          </a:p>
          <a:p>
            <a:r>
              <a:rPr altLang="si-LK" b="1" sz="2812" lang="si-LK"/>
              <a:t>කෑගල්ල </a:t>
            </a:r>
            <a:r>
              <a:rPr altLang="si-LK" b="1" sz="2812" lang="si-LK"/>
              <a:t>අධ්‍යාපනය </a:t>
            </a:r>
            <a:r>
              <a:rPr altLang="si-LK" b="1" sz="2812" lang="si-LK"/>
              <a:t>කලාපය</a:t>
            </a:r>
            <a:r>
              <a:rPr altLang="si-LK" lang="si-LK"/>
              <a:t> 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>
          <a:xfrm>
            <a:off x="485091" y="713073"/>
            <a:ext cx="2801034" cy="4269694"/>
          </a:xfrm>
        </p:spPr>
        <p:txBody>
          <a:bodyPr>
            <a:normAutofit fontScale="90000"/>
          </a:bodyPr>
          <a:p>
            <a:r>
              <a:rPr b="1" sz="5400" lang="si-LK"/>
              <a:t>නළු නිළියන් චරිතයක් නිරූපණය කිරීමෙදී</a:t>
            </a:r>
            <a:endParaRPr b="1" sz="5400" lang="en-US"/>
          </a:p>
        </p:txBody>
      </p:sp>
      <p:sp>
        <p:nvSpPr>
          <p:cNvPr id="1048608" name="Content Placeholder 2"/>
          <p:cNvSpPr>
            <a:spLocks noGrp="1"/>
          </p:cNvSpPr>
          <p:nvPr>
            <p:ph idx="1"/>
          </p:nvPr>
        </p:nvSpPr>
        <p:spPr>
          <a:xfrm>
            <a:off x="3446859" y="134127"/>
            <a:ext cx="8260050" cy="6313107"/>
          </a:xfrm>
        </p:spPr>
        <p:txBody>
          <a:bodyPr anchor="ctr">
            <a:normAutofit fontScale="95000" lnSpcReduction="20000"/>
          </a:bodyPr>
          <a:p>
            <a:r>
              <a:rPr b="1" sz="2400" lang="si-LK" u="sng"/>
              <a:t>පිටපතේ ඇති චරිත හොදින් අධ්‍යනය කල යුතුය .මෙහි දී ,</a:t>
            </a:r>
          </a:p>
          <a:p>
            <a:r>
              <a:rPr lang="si-LK"/>
              <a:t>චරිතයේ වයස,</a:t>
            </a:r>
          </a:p>
          <a:p>
            <a:r>
              <a:rPr lang="si-LK"/>
              <a:t>අධ්‍යාපන මට්ටම
ජීවත් වූ යුගය </a:t>
            </a:r>
          </a:p>
          <a:p>
            <a:r>
              <a:rPr lang="si-LK"/>
              <a:t>කතාබහ කරන ආකාරය</a:t>
            </a:r>
          </a:p>
          <a:p>
            <a:r>
              <a:rPr lang="si-LK"/>
              <a:t>චරිත බාහිර ලක්ෂණ ආදිය පිළිබඳ අධ්‍යනය කල යුතුය .</a:t>
            </a:r>
          </a:p>
          <a:p>
            <a:r>
              <a:rPr b="1" sz="2400" lang="si-LK" u="sng"/>
              <a:t>නාට්‍යයේ ස්වරූපයට අනුව නිරූපණය කල යුතුය</a:t>
            </a:r>
            <a:r>
              <a:rPr b="1" lang="si-LK" u="sng"/>
              <a:t> .</a:t>
            </a:r>
          </a:p>
          <a:p>
            <a:r>
              <a:rPr lang="si-LK"/>
              <a:t>නාට්‍ය ධර්මී හෝ ලෝක ධර්මී ස්වභාවයට අදාල ආකාරයට </a:t>
            </a:r>
          </a:p>
          <a:p>
            <a:pPr indent="0" marL="0">
              <a:buNone/>
            </a:pPr>
            <a:r>
              <a:rPr lang="si-LK"/>
              <a:t>   චරිත නිරූපණය කල යුතුය .</a:t>
            </a:r>
          </a:p>
          <a:p>
            <a:r>
              <a:rPr b="1" sz="2400" lang="si-LK" u="sng"/>
              <a:t>සතර අභිනය භාවිතය පිළිබඳ සැලකිලිමත් විය යුතු</a:t>
            </a:r>
            <a:r>
              <a:rPr b="1" lang="si-LK" u="sng"/>
              <a:t>ය .</a:t>
            </a:r>
            <a:endParaRPr lang="si-LK"/>
          </a:p>
          <a:p>
            <a:r>
              <a:rPr lang="si-LK"/>
              <a:t>ප්‍රේක්ෂකයා මූලික කරගෙන වාචික,ආංගික,සාත්වික අභින ප්‍රධාන කරගෙන,ඊට  ආහාර්‍ය අභිනය ද මැනවින් භාවිත කොට නිරූපණය කල යුතුය .</a:t>
            </a:r>
          </a:p>
          <a:p>
            <a:r>
              <a:rPr lang="si-LK"/>
              <a:t>මෙහි දී සංවාද භාවිතය පිළිබඳ විෂේශයෙන් සැලකිලිමත් විය යුතුය .</a:t>
            </a:r>
          </a:p>
          <a:p>
            <a:r>
              <a:rPr b="1" sz="2400" lang="si-LK" u="sng"/>
              <a:t>නිර්මානශීලී චින්තනය ,පරිකල්පන ,ශක්තිමත් බව ආදිය තිබිය යුතුය.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10" name="Content Placeholder 2"/>
          <p:cNvSpPr>
            <a:spLocks noGrp="1"/>
          </p:cNvSpPr>
          <p:nvPr>
            <p:ph idx="1"/>
          </p:nvPr>
        </p:nvSpPr>
        <p:spPr>
          <a:xfrm>
            <a:off x="3869268" y="899827"/>
            <a:ext cx="7315200" cy="5120640"/>
          </a:xfrm>
        </p:spPr>
        <p:txBody>
          <a:bodyPr>
            <a:normAutofit/>
          </a:bodyPr>
          <a:p>
            <a:r>
              <a:rPr b="1" sz="2400" lang="si-LK" u="sng"/>
              <a:t>චරිත ලක්ෂණ මතුවන ආකාරයට චරිතයන් නිරූපණය කල යුතුය .</a:t>
            </a:r>
          </a:p>
          <a:p>
            <a:pPr indent="0" marL="0">
              <a:buNone/>
            </a:pPr>
            <a:endParaRPr b="1" sz="2400" lang="si-LK" u="sng"/>
          </a:p>
          <a:p>
            <a:r>
              <a:rPr b="1" sz="2400" lang="si-LK" u="sng"/>
              <a:t>චරිතයේ අභ්‍යන්තර හා බාහිර ප්‍රකාශනය හදුනා ගත යුතුය .</a:t>
            </a:r>
          </a:p>
          <a:p>
            <a:pPr indent="0" marL="0">
              <a:buNone/>
            </a:pPr>
            <a:endParaRPr b="1" sz="2400" lang="si-LK" u="sng"/>
          </a:p>
          <a:p>
            <a:r>
              <a:rPr b="1" sz="2400" lang="si-LK" u="sng"/>
              <a:t>නළු නිළියන් චරිත නිරූපණයේ දී චරිතයට අදාල ආනුෂාංගික අංග පිළිබඳ අවධානයෙන් සිටිය යුතුය .</a:t>
            </a:r>
          </a:p>
          <a:p>
            <a:pPr indent="0" marL="0">
              <a:buNone/>
            </a:pPr>
            <a:endParaRPr b="1" sz="2400" lang="si-LK" u="sng"/>
          </a:p>
          <a:p>
            <a:r>
              <a:rPr b="1" sz="2400" lang="si-LK" u="sng"/>
              <a:t>ක්‍රියාවට අවශ්‍ය ප්‍රතික්‍රියාව ඉදිරිපත් කිරීමට සැලකිලිමත් විය යුතුය .</a:t>
            </a:r>
          </a:p>
          <a:p>
            <a:endParaRPr b="1" lang="si-LK" u="sng"/>
          </a:p>
        </p:txBody>
      </p:sp>
      <p:pic>
        <p:nvPicPr>
          <p:cNvPr id="2097160" name="Picture 4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0" y="613524"/>
            <a:ext cx="3893021" cy="5512242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sz="4400" lang="si-LK"/>
              <a:t>චරිත නිරූපණය සදහා උදාහරණ</a:t>
            </a:r>
            <a:endParaRPr b="1" sz="4400" lang="en-US"/>
          </a:p>
        </p:txBody>
      </p:sp>
      <p:sp>
        <p:nvSpPr>
          <p:cNvPr id="1048612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/>
          <a:p>
            <a:r>
              <a:rPr lang="en-US">
                <a:hlinkClick r:id="rId1"/>
              </a:rPr>
              <a:t>https://youtu.be/UD6XJiqgo_s</a:t>
            </a:r>
            <a:endParaRPr lang="si-LK"/>
          </a:p>
          <a:p>
            <a:r>
              <a:rPr lang="si-LK"/>
              <a:t>ගුරු තරුව නාට්‍ය </a:t>
            </a:r>
          </a:p>
          <a:p>
            <a:r>
              <a:rPr lang="en-US">
                <a:hlinkClick r:id="rId2"/>
              </a:rPr>
              <a:t>https://youtu.be/kwka5AnXHkk</a:t>
            </a:r>
            <a:endParaRPr lang="si-LK"/>
          </a:p>
          <a:p>
            <a:r>
              <a:rPr lang="si-LK"/>
              <a:t>අද වගේ දවසක ඇන්ටිගනී නාට්‍ය 
</a:t>
            </a:r>
            <a:r>
              <a:rPr lang="en-GB">
                <a:hlinkClick r:id="rId3"/>
              </a:rPr>
              <a:t>https://youtu.be/UdSzFDoOndI</a:t>
            </a:r>
            <a:endParaRPr lang="si-LK"/>
          </a:p>
          <a:p>
            <a:r>
              <a:rPr lang="si-LK"/>
              <a:t>බෙර හඩ නාට්‍ය </a:t>
            </a:r>
          </a:p>
          <a:p>
            <a:r>
              <a:rPr lang="en-GB">
                <a:hlinkClick r:id="rId4"/>
              </a:rPr>
              <a:t>https://youtu.be/1gvfa5HEg9Y</a:t>
            </a:r>
            <a:endParaRPr lang="si-LK"/>
          </a:p>
          <a:p>
            <a:r>
              <a:rPr lang="si-LK"/>
              <a:t>ප්‍රේමවන්ත කුමාරයෝ නාට්‍ය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b="1" sz="6000" lang="si-LK" u="sng"/>
              <a:t>ස්තූතියි .</a:t>
            </a:r>
            <a:endParaRPr b="1" sz="6000" lang="en-US" u="sng"/>
          </a:p>
        </p:txBody>
      </p:sp>
      <p:pic>
        <p:nvPicPr>
          <p:cNvPr id="2097161" name="Picture 11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868737" y="985836"/>
            <a:ext cx="7704137" cy="5136091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>
          <a:xfrm>
            <a:off x="178594" y="1123836"/>
            <a:ext cx="3036095" cy="2305163"/>
          </a:xfrm>
        </p:spPr>
        <p:txBody>
          <a:bodyPr>
            <a:normAutofit/>
          </a:bodyPr>
          <a:p>
            <a:r>
              <a:rPr b="1" sz="5400" lang="si-LK"/>
              <a:t>චරිත යනු,</a:t>
            </a:r>
            <a:endParaRPr b="1" sz="540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7222" lnSpcReduction="20000"/>
          </a:bodyPr>
          <a:p>
            <a:r>
              <a:rPr sz="3600" lang="si-LK">
                <a:solidFill>
                  <a:schemeClr val="tx1"/>
                </a:solidFill>
              </a:rPr>
              <a:t>නාට්‍ය පිටපතේ ඇති කතාව ප්‍රේක්ෂකයා වෙත ගෙනයන්නා වේ.</a:t>
            </a:r>
          </a:p>
          <a:p>
            <a:r>
              <a:rPr sz="3600" lang="si-LK">
                <a:solidFill>
                  <a:schemeClr val="tx1"/>
                </a:solidFill>
              </a:rPr>
              <a:t>පිටපතේ සදහන් කතාව,ක්‍රියාව ප්‍රේක්ෂකයාට හදුන්වා දෙන්නේ මෙම චරිත විසිනි</a:t>
            </a:r>
          </a:p>
          <a:p>
            <a:r>
              <a:rPr sz="3600" lang="si-LK">
                <a:solidFill>
                  <a:schemeClr val="tx1"/>
                </a:solidFill>
              </a:rPr>
              <a:t>එම නිසා චරිත ඉවත් කල විට,කතාවක් දැකිය නොහැක
නාට්‍යක චරිත නිරූපණය කරනු ලබන්නේ නළු නිළියන් විසිනි 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193940" cy="2644491"/>
          </a:xfrm>
        </p:spPr>
        <p:txBody>
          <a:bodyPr>
            <a:normAutofit fontScale="90000"/>
          </a:bodyPr>
          <a:p>
            <a:r>
              <a:rPr b="1" sz="5400" lang="si-LK"/>
              <a:t>නාට්‍යක සිටිය හැකි විවිධ චරිත වර්ග </a:t>
            </a:r>
            <a:endParaRPr b="1" sz="5400" lang="en-US"/>
          </a:p>
        </p:txBody>
      </p:sp>
      <p:sp>
        <p:nvSpPr>
          <p:cNvPr id="104860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-457200" marL="457200">
              <a:buFont typeface="+mj-lt"/>
              <a:buAutoNum type="arabicPeriod"/>
            </a:pPr>
            <a:r>
              <a:rPr sz="4000" lang="si-LK"/>
              <a:t>මිනිස් චරිත </a:t>
            </a:r>
          </a:p>
          <a:p>
            <a:pPr indent="-457200" marL="457200">
              <a:buFont typeface="+mj-lt"/>
              <a:buAutoNum type="arabicPeriod"/>
            </a:pPr>
            <a:r>
              <a:rPr sz="4000" lang="si-LK"/>
              <a:t>සත්ත්ව චරිත </a:t>
            </a:r>
          </a:p>
          <a:p>
            <a:pPr indent="-457200" marL="457200">
              <a:buFont typeface="+mj-lt"/>
              <a:buAutoNum type="arabicPeriod"/>
            </a:pPr>
            <a:r>
              <a:rPr sz="4000" lang="si-LK"/>
              <a:t>දේව චරිත </a:t>
            </a:r>
          </a:p>
          <a:p>
            <a:pPr indent="-457200" marL="457200">
              <a:buFont typeface="+mj-lt"/>
              <a:buAutoNum type="arabicPeriod"/>
            </a:pPr>
            <a:r>
              <a:rPr sz="4000" lang="si-LK"/>
              <a:t>යක්ෂ චරිත</a:t>
            </a:r>
          </a:p>
          <a:p>
            <a:pPr indent="-457200" marL="457200">
              <a:buFont typeface="+mj-lt"/>
              <a:buAutoNum type="arabicPeriod"/>
            </a:pPr>
            <a:r>
              <a:rPr sz="4000" lang="si-LK"/>
              <a:t>පරිකල්පනය කරගත් චරිත </a:t>
            </a:r>
          </a:p>
          <a:p>
            <a:pPr indent="-457200" marL="457200">
              <a:buFont typeface="+mj-lt"/>
              <a:buAutoNum type="arabicPeriod"/>
            </a:pPr>
            <a:r>
              <a:rPr sz="4000" lang="si-LK"/>
              <a:t>අජීවි වස්තු චරිත බවට පත් කර ගැනීම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3086784" cy="2483757"/>
          </a:xfrm>
        </p:spPr>
        <p:txBody>
          <a:bodyPr>
            <a:normAutofit/>
          </a:bodyPr>
          <a:p>
            <a:r>
              <a:rPr b="1" sz="4000" lang="si-LK"/>
              <a:t>මිනිස් චරිත </a:t>
            </a:r>
            <a:endParaRPr b="1" sz="4000" lang="en-US"/>
          </a:p>
        </p:txBody>
      </p:sp>
      <p:pic>
        <p:nvPicPr>
          <p:cNvPr id="2097152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896632" y="917027"/>
            <a:ext cx="3890056" cy="5333753"/>
          </a:xfrm>
        </p:spPr>
      </p:pic>
      <p:pic>
        <p:nvPicPr>
          <p:cNvPr id="2097153" name="Picture 8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8236459" y="917027"/>
            <a:ext cx="3497149" cy="5333753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p>
            <a:r>
              <a:rPr sz="4000" lang="si-LK"/>
              <a:t>සත්ත්ව චරිත </a:t>
            </a:r>
            <a:endParaRPr sz="4000" lang="en-US"/>
          </a:p>
        </p:txBody>
      </p:sp>
      <p:pic>
        <p:nvPicPr>
          <p:cNvPr id="2097154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533288" y="977255"/>
            <a:ext cx="4610211" cy="5184229"/>
          </a:xfrm>
        </p:spPr>
      </p:pic>
      <p:pic>
        <p:nvPicPr>
          <p:cNvPr id="2097155" name="Picture 4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8226732" y="977254"/>
            <a:ext cx="3506877" cy="5281441"/>
          </a:xfrm>
          <a:prstGeom prst="rect"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si-LK"/>
              <a:t>දේව චරිත </a:t>
            </a:r>
            <a:endParaRPr lang="en-US"/>
          </a:p>
        </p:txBody>
      </p:sp>
      <p:pic>
        <p:nvPicPr>
          <p:cNvPr id="2097156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115322" y="863600"/>
            <a:ext cx="6822032" cy="5121275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si-LK"/>
              <a:t>යක්ෂ චරිත </a:t>
            </a:r>
            <a:endParaRPr lang="en-US"/>
          </a:p>
        </p:txBody>
      </p:sp>
      <p:pic>
        <p:nvPicPr>
          <p:cNvPr id="2097157" name="Picture 7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116388" y="866775"/>
            <a:ext cx="7135018" cy="5351264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si-LK"/>
              <a:t>පරිකල්පන කරගත් චරිත </a:t>
            </a:r>
            <a:endParaRPr lang="en-US"/>
          </a:p>
        </p:txBody>
      </p:sp>
      <p:pic>
        <p:nvPicPr>
          <p:cNvPr id="2097158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868738" y="928688"/>
            <a:ext cx="7275512" cy="4601183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si-LK"/>
              <a:t>අජීවී වස්තුන් චරිත කරගත් අවස්ථා </a:t>
            </a:r>
            <a:endParaRPr lang="en-US"/>
          </a:p>
        </p:txBody>
      </p:sp>
      <p:pic>
        <p:nvPicPr>
          <p:cNvPr id="2097159" name="Picture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097338" y="1166812"/>
            <a:ext cx="6858000" cy="451485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p14="http://schemas.microsoft.com/office/powerpoint/2010/main" spd="slow" p14:dur="1300">
        <p14:pan dir="u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44450" dir="5400000" dist="1397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dir="tl" rig="twoPt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චරිත නිරූපණය හදුනාගැනීම.</dc:title>
  <dc:creator>94716573719</dc:creator>
  <cp:lastModifiedBy>94716573719</cp:lastModifiedBy>
  <dcterms:created xsi:type="dcterms:W3CDTF">2021-06-21T07:04:02Z</dcterms:created>
  <dcterms:modified xsi:type="dcterms:W3CDTF">2021-06-29T07:09:58Z</dcterms:modified>
</cp:coreProperties>
</file>