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 /><Relationship Id="rId3" Type="http://schemas.openxmlformats.org/officeDocument/2006/relationships/slideMaster" Target="slideMasters/slideMaster3.xml" /><Relationship Id="rId7" Type="http://schemas.openxmlformats.org/officeDocument/2006/relationships/slide" Target="slides/slide4.xml" /><Relationship Id="rId2" Type="http://schemas.openxmlformats.org/officeDocument/2006/relationships/slideMaster" Target="slideMasters/slideMaster2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tableStyles" Target="tableStyles.xml" /><Relationship Id="rId5" Type="http://schemas.openxmlformats.org/officeDocument/2006/relationships/slide" Target="slides/slide2.xml" /><Relationship Id="rId10" Type="http://schemas.openxmlformats.org/officeDocument/2006/relationships/theme" Target="theme/theme1.xml" /><Relationship Id="rId4" Type="http://schemas.openxmlformats.org/officeDocument/2006/relationships/slide" Target="slides/slide1.xml" /><Relationship Id="rId9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266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816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08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715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0060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948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518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851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40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448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345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13" Type="http://schemas.openxmlformats.org/officeDocument/2006/relationships/image" Target="../media/image2.png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12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11" Type="http://schemas.openxmlformats.org/officeDocument/2006/relationships/slideLayout" Target="../slideLayouts/slideLayout22.xml" /><Relationship Id="rId5" Type="http://schemas.openxmlformats.org/officeDocument/2006/relationships/slideLayout" Target="../slideLayouts/slideLayout16.xml" /><Relationship Id="rId10" Type="http://schemas.openxmlformats.org/officeDocument/2006/relationships/slideLayout" Target="../slideLayouts/slideLayout21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 /><Relationship Id="rId3" Type="http://schemas.openxmlformats.org/officeDocument/2006/relationships/slideLayout" Target="../slideLayouts/slideLayout25.xml" /><Relationship Id="rId7" Type="http://schemas.openxmlformats.org/officeDocument/2006/relationships/slideLayout" Target="../slideLayouts/slideLayout29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24.xml" /><Relationship Id="rId1" Type="http://schemas.openxmlformats.org/officeDocument/2006/relationships/slideLayout" Target="../slideLayouts/slideLayout23.xml" /><Relationship Id="rId6" Type="http://schemas.openxmlformats.org/officeDocument/2006/relationships/slideLayout" Target="../slideLayouts/slideLayout28.xml" /><Relationship Id="rId11" Type="http://schemas.openxmlformats.org/officeDocument/2006/relationships/slideLayout" Target="../slideLayouts/slideLayout33.xml" /><Relationship Id="rId5" Type="http://schemas.openxmlformats.org/officeDocument/2006/relationships/slideLayout" Target="../slideLayouts/slideLayout27.xml" /><Relationship Id="rId10" Type="http://schemas.openxmlformats.org/officeDocument/2006/relationships/slideLayout" Target="../slideLayouts/slideLayout32.xml" /><Relationship Id="rId4" Type="http://schemas.openxmlformats.org/officeDocument/2006/relationships/slideLayout" Target="../slideLayouts/slideLayout26.xml" /><Relationship Id="rId9" Type="http://schemas.openxmlformats.org/officeDocument/2006/relationships/slideLayout" Target="../slideLayouts/slideLayout3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24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4AD0121-81E3-4FE4-921F-4F2E7F34EFB4}" type="datetimeFigureOut">
              <a:rPr lang="en-US" smtClean="0"/>
              <a:t>5/5/2021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631B97-F46D-4B47-A8E7-68351BCDDFFD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 /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 /><Relationship Id="rId1" Type="http://schemas.openxmlformats.org/officeDocument/2006/relationships/slideLayout" Target="../slideLayouts/slideLayout2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 /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609600"/>
            <a:ext cx="3657600" cy="122237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EASY ENGLISH</a:t>
            </a:r>
            <a:br>
              <a:rPr lang="en-US" b="1" dirty="0">
                <a:solidFill>
                  <a:srgbClr val="FF0000"/>
                </a:solidFill>
                <a:latin typeface="Algerian" pitchFamily="82" charset="0"/>
              </a:rPr>
            </a:br>
            <a:r>
              <a:rPr lang="en-US" b="1" dirty="0">
                <a:solidFill>
                  <a:srgbClr val="FF0000"/>
                </a:solidFill>
                <a:latin typeface="Algerian" pitchFamily="82" charset="0"/>
              </a:rPr>
              <a:t>GRADE - 08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4876800"/>
            <a:ext cx="7924800" cy="12192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Baskerville Old Face" pitchFamily="18" charset="0"/>
              </a:rPr>
              <a:t>ZONAL EDUCATION OFFICE- EMBILIPITIYA</a:t>
            </a:r>
          </a:p>
          <a:p>
            <a:r>
              <a:rPr lang="en-US" sz="1800" dirty="0">
                <a:solidFill>
                  <a:srgbClr val="FFFF00"/>
                </a:solidFill>
              </a:rPr>
              <a:t>                                                                </a:t>
            </a:r>
            <a:r>
              <a:rPr lang="en-US" sz="1800" b="1" dirty="0">
                <a:solidFill>
                  <a:srgbClr val="FFFF00"/>
                </a:solidFill>
              </a:rPr>
              <a:t>Prepared by –Ms.D.A.N.Lakmali</a:t>
            </a:r>
          </a:p>
          <a:p>
            <a:r>
              <a:rPr lang="en-US" sz="1800" b="1" dirty="0">
                <a:solidFill>
                  <a:srgbClr val="FFFF00"/>
                </a:solidFill>
              </a:rPr>
              <a:t>                                                           R/</a:t>
            </a:r>
            <a:r>
              <a:rPr lang="en-US" sz="1800" b="1" dirty="0" err="1">
                <a:solidFill>
                  <a:srgbClr val="FFFF00"/>
                </a:solidFill>
              </a:rPr>
              <a:t>Emb</a:t>
            </a:r>
            <a:r>
              <a:rPr lang="en-US" sz="1800" b="1" dirty="0">
                <a:solidFill>
                  <a:srgbClr val="FFFF00"/>
                </a:solidFill>
              </a:rPr>
              <a:t>/</a:t>
            </a:r>
            <a:r>
              <a:rPr lang="en-US" sz="1800" b="1" dirty="0" err="1">
                <a:solidFill>
                  <a:srgbClr val="FFFF00"/>
                </a:solidFill>
              </a:rPr>
              <a:t>Mulendiyawala</a:t>
            </a:r>
            <a:r>
              <a:rPr lang="en-US" sz="1800" b="1" dirty="0">
                <a:solidFill>
                  <a:srgbClr val="FFFF00"/>
                </a:solidFill>
              </a:rPr>
              <a:t> M.V.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905000"/>
            <a:ext cx="3581400" cy="2286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78373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74638"/>
            <a:ext cx="7086600" cy="1143000"/>
          </a:xfrm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</a:schemeClr>
                </a:solidFill>
                <a:latin typeface="Arial Black" pitchFamily="34" charset="0"/>
              </a:rPr>
              <a:t>UNIT 10</a:t>
            </a:r>
            <a:br>
              <a:rPr lang="en-US" sz="3600" b="1" dirty="0"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3600" b="1" dirty="0">
                <a:solidFill>
                  <a:srgbClr val="002060"/>
                </a:solidFill>
                <a:latin typeface="Arial Black" pitchFamily="34" charset="0"/>
              </a:rPr>
              <a:t>BEYOND THE CLASSROOM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572000"/>
            <a:ext cx="7467600" cy="1524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7030A0"/>
                </a:solidFill>
              </a:rPr>
              <a:t>Activity 10.1/10.2</a:t>
            </a:r>
          </a:p>
          <a:p>
            <a:pPr marL="0" indent="0">
              <a:buNone/>
            </a:pPr>
            <a:r>
              <a:rPr lang="en-US" b="1" dirty="0">
                <a:solidFill>
                  <a:srgbClr val="C00000"/>
                </a:solidFill>
                <a:latin typeface="Script MT Bold" pitchFamily="66" charset="0"/>
              </a:rPr>
              <a:t>Competency level-: 5.2  Extracts specific information from various types of simple texts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828800"/>
            <a:ext cx="4495800" cy="25146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50732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04800"/>
            <a:ext cx="5029200" cy="6858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Underline the correct answer.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3400" y="1295400"/>
            <a:ext cx="64008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en-US" sz="2000" b="1" dirty="0">
                <a:solidFill>
                  <a:srgbClr val="002060"/>
                </a:solidFill>
              </a:rPr>
              <a:t>How many characters are there in this dialogue 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       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one                                        two</a:t>
            </a:r>
          </a:p>
          <a:p>
            <a:pPr>
              <a:lnSpc>
                <a:spcPct val="150000"/>
              </a:lnSpc>
            </a:pPr>
            <a:r>
              <a:rPr lang="en-US" sz="2000" dirty="0">
                <a:solidFill>
                  <a:srgbClr val="002060"/>
                </a:solidFill>
              </a:rPr>
              <a:t>2</a:t>
            </a:r>
            <a:r>
              <a:rPr lang="en-US" sz="2000" dirty="0"/>
              <a:t>. </a:t>
            </a:r>
            <a:r>
              <a:rPr lang="en-US" sz="2000" b="1" dirty="0">
                <a:solidFill>
                  <a:srgbClr val="002060"/>
                </a:solidFill>
              </a:rPr>
              <a:t>Who are they?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        </a:t>
            </a:r>
            <a:r>
              <a:rPr lang="en-US" sz="2000" b="1" dirty="0" err="1">
                <a:solidFill>
                  <a:schemeClr val="tx1">
                    <a:lumMod val="50000"/>
                  </a:schemeClr>
                </a:solidFill>
              </a:rPr>
              <a:t>Rahal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 and </a:t>
            </a:r>
            <a:r>
              <a:rPr lang="en-US" sz="2000" b="1" dirty="0" err="1">
                <a:solidFill>
                  <a:schemeClr val="tx1">
                    <a:lumMod val="50000"/>
                  </a:schemeClr>
                </a:solidFill>
              </a:rPr>
              <a:t>Supun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                      </a:t>
            </a:r>
            <a:r>
              <a:rPr lang="en-US" sz="2000" b="1" dirty="0" err="1">
                <a:solidFill>
                  <a:schemeClr val="tx1">
                    <a:lumMod val="50000"/>
                  </a:schemeClr>
                </a:solidFill>
              </a:rPr>
              <a:t>Rahal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 and </a:t>
            </a:r>
            <a:r>
              <a:rPr lang="en-US" sz="2000" b="1" dirty="0" err="1">
                <a:solidFill>
                  <a:schemeClr val="tx1">
                    <a:lumMod val="50000"/>
                  </a:schemeClr>
                </a:solidFill>
              </a:rPr>
              <a:t>Saman</a:t>
            </a:r>
            <a:endParaRPr lang="en-US" sz="2000" b="1" dirty="0">
              <a:solidFill>
                <a:schemeClr val="tx1">
                  <a:lumMod val="50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AutoNum type="arabicPeriod" startAt="3"/>
            </a:pPr>
            <a:r>
              <a:rPr lang="en-US" sz="2000" b="1" dirty="0">
                <a:solidFill>
                  <a:srgbClr val="002060"/>
                </a:solidFill>
              </a:rPr>
              <a:t>Did </a:t>
            </a:r>
            <a:r>
              <a:rPr lang="en-US" sz="2000" b="1" dirty="0" err="1">
                <a:solidFill>
                  <a:srgbClr val="002060"/>
                </a:solidFill>
              </a:rPr>
              <a:t>Supun</a:t>
            </a:r>
            <a:r>
              <a:rPr lang="en-US" sz="2000" b="1" dirty="0">
                <a:solidFill>
                  <a:srgbClr val="002060"/>
                </a:solidFill>
              </a:rPr>
              <a:t> go to the English Day of </a:t>
            </a:r>
            <a:r>
              <a:rPr lang="en-US" sz="2000" b="1" dirty="0" err="1">
                <a:solidFill>
                  <a:srgbClr val="002060"/>
                </a:solidFill>
              </a:rPr>
              <a:t>Gemunu</a:t>
            </a:r>
            <a:r>
              <a:rPr lang="en-US" sz="2000" b="1" dirty="0">
                <a:solidFill>
                  <a:srgbClr val="002060"/>
                </a:solidFill>
              </a:rPr>
              <a:t> </a:t>
            </a:r>
            <a:r>
              <a:rPr lang="en-US" sz="2000" b="1" dirty="0" err="1">
                <a:solidFill>
                  <a:srgbClr val="002060"/>
                </a:solidFill>
              </a:rPr>
              <a:t>Vidyalaya</a:t>
            </a:r>
            <a:r>
              <a:rPr lang="en-US" sz="2000" b="1" dirty="0">
                <a:solidFill>
                  <a:srgbClr val="002060"/>
                </a:solidFill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       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Yes                                   No</a:t>
            </a:r>
          </a:p>
          <a:p>
            <a:pPr marL="342900" indent="-342900">
              <a:lnSpc>
                <a:spcPct val="150000"/>
              </a:lnSpc>
              <a:buAutoNum type="arabicPeriod" startAt="4"/>
            </a:pPr>
            <a:r>
              <a:rPr lang="en-US" sz="2000" b="1" dirty="0">
                <a:solidFill>
                  <a:srgbClr val="002060"/>
                </a:solidFill>
              </a:rPr>
              <a:t>How many school had been invited?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    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five                           seven</a:t>
            </a:r>
          </a:p>
          <a:p>
            <a:pPr marL="342900" indent="-342900">
              <a:lnSpc>
                <a:spcPct val="150000"/>
              </a:lnSpc>
              <a:buAutoNum type="arabicPeriod" startAt="5"/>
            </a:pPr>
            <a:r>
              <a:rPr lang="en-US" sz="2000" b="1" dirty="0">
                <a:solidFill>
                  <a:srgbClr val="002060"/>
                </a:solidFill>
              </a:rPr>
              <a:t>What type of a drama was it?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      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</a:rPr>
              <a:t>a humorous story         an adventurous story</a:t>
            </a: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780" y="457200"/>
            <a:ext cx="1460929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48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1676400"/>
            <a:ext cx="6096000" cy="3429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6865459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image" Target="../media/image4.jpeg" /></Relationships>
</file>

<file path=ppt/theme/theme1.xml><?xml version="1.0" encoding="utf-8"?>
<a:theme xmlns:a="http://schemas.openxmlformats.org/drawingml/2006/main" name="Office Theme">
  <a:themeElements>
    <a:clrScheme name="Custom 1">
      <a:dk1>
        <a:srgbClr val="FE66FF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uture">
  <a:themeElements>
    <a:clrScheme name="Custom 13">
      <a:dk1>
        <a:srgbClr val="FFFF00"/>
      </a:dk1>
      <a:lt1>
        <a:srgbClr val="FFFFFF"/>
      </a:lt1>
      <a:dk2>
        <a:srgbClr val="00B050"/>
      </a:dk2>
      <a:lt2>
        <a:srgbClr val="67AABF"/>
      </a:lt2>
      <a:accent1>
        <a:srgbClr val="FFFFCB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102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Office Theme</vt:lpstr>
      <vt:lpstr>Couture</vt:lpstr>
      <vt:lpstr>Trek</vt:lpstr>
      <vt:lpstr>EASY ENGLISH GRADE - 08</vt:lpstr>
      <vt:lpstr>UNIT 10 BEYOND THE CLASSROOM</vt:lpstr>
      <vt:lpstr>Underline the correct answer.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EASY ENGLISH GRADE - 08</dc:title>
  <dc:creator>MY PLUS</dc:creator>
  <cp:lastModifiedBy>Unknown User</cp:lastModifiedBy>
  <cp:revision>17</cp:revision>
  <dcterms:created xsi:type="dcterms:W3CDTF">2021-05-02T03:50:27Z</dcterms:created>
  <dcterms:modified xsi:type="dcterms:W3CDTF">2021-05-05T09:04:26Z</dcterms:modified>
</cp:coreProperties>
</file>