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0" r:id="rId2"/>
    <p:sldId id="259" r:id="rId3"/>
    <p:sldId id="264" r:id="rId4"/>
    <p:sldId id="258" r:id="rId5"/>
    <p:sldId id="257" r:id="rId6"/>
    <p:sldId id="263" r:id="rId7"/>
    <p:sldId id="265" r:id="rId8"/>
    <p:sldId id="262" r:id="rId9"/>
    <p:sldId id="261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064D3-385B-43EA-A2EC-BBA3B79A29CD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E50AD-7107-48CF-9B44-0C6787B30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0912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6C8F-8F0F-4AC6-90FB-3FE41EDE0B48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8634-B059-4425-825D-45E84B1FD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974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6C8F-8F0F-4AC6-90FB-3FE41EDE0B48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8634-B059-4425-825D-45E84B1FD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132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6C8F-8F0F-4AC6-90FB-3FE41EDE0B48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8634-B059-4425-825D-45E84B1FD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691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6C8F-8F0F-4AC6-90FB-3FE41EDE0B48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8634-B059-4425-825D-45E84B1FD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984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6C8F-8F0F-4AC6-90FB-3FE41EDE0B48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8634-B059-4425-825D-45E84B1FD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086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6C8F-8F0F-4AC6-90FB-3FE41EDE0B48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8634-B059-4425-825D-45E84B1FD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86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6C8F-8F0F-4AC6-90FB-3FE41EDE0B48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8634-B059-4425-825D-45E84B1FD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4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6C8F-8F0F-4AC6-90FB-3FE41EDE0B48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8634-B059-4425-825D-45E84B1FD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33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6C8F-8F0F-4AC6-90FB-3FE41EDE0B48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8634-B059-4425-825D-45E84B1FD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758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6C8F-8F0F-4AC6-90FB-3FE41EDE0B48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8634-B059-4425-825D-45E84B1FD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311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6C8F-8F0F-4AC6-90FB-3FE41EDE0B48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8634-B059-4425-825D-45E84B1FD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979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6C8F-8F0F-4AC6-90FB-3FE41EDE0B48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58634-B059-4425-825D-45E84B1FD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897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9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FF0000"/>
                </a:solidFill>
                <a:latin typeface="FMAbabld" pitchFamily="2" charset="0"/>
              </a:rPr>
              <a:t>m%dfhda.sl ;</a:t>
            </a:r>
            <a:r>
              <a:rPr lang="en-US" sz="5400" dirty="0" err="1" smtClean="0">
                <a:solidFill>
                  <a:srgbClr val="FF0000"/>
                </a:solidFill>
                <a:latin typeface="FMAbabld" pitchFamily="2" charset="0"/>
              </a:rPr>
              <a:t>dlaIK</a:t>
            </a:r>
            <a:r>
              <a:rPr lang="en-US" sz="5400" dirty="0" smtClean="0">
                <a:solidFill>
                  <a:srgbClr val="FF0000"/>
                </a:solidFill>
                <a:latin typeface="FMAbabld" pitchFamily="2" charset="0"/>
              </a:rPr>
              <a:t> l=</a:t>
            </a:r>
            <a:r>
              <a:rPr lang="en-US" sz="5400" dirty="0" err="1" smtClean="0">
                <a:solidFill>
                  <a:srgbClr val="FF0000"/>
                </a:solidFill>
                <a:latin typeface="FMAbabld" pitchFamily="2" charset="0"/>
              </a:rPr>
              <a:t>i,;d</a:t>
            </a:r>
            <a:endParaRPr lang="en-US" sz="5400" dirty="0" smtClean="0">
              <a:solidFill>
                <a:srgbClr val="FF0000"/>
              </a:solidFill>
              <a:latin typeface="FMAbabld" pitchFamily="2" charset="0"/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  <a:latin typeface="FMAbabld" pitchFamily="2" charset="0"/>
              </a:rPr>
              <a:t>lDIsl¾uh</a:t>
            </a:r>
          </a:p>
          <a:p>
            <a:pPr marL="0" indent="0" algn="ctr">
              <a:buNone/>
            </a:pPr>
            <a:endParaRPr lang="en-US" sz="1200" smtClean="0">
              <a:solidFill>
                <a:srgbClr val="FF0000"/>
              </a:solidFill>
              <a:latin typeface="FMAbabld" pitchFamily="2" charset="0"/>
            </a:endParaRPr>
          </a:p>
          <a:p>
            <a:pPr marL="0" indent="0" algn="ctr">
              <a:buNone/>
            </a:pPr>
            <a:endParaRPr lang="en-US" sz="1200" dirty="0" smtClean="0">
              <a:solidFill>
                <a:srgbClr val="FF0000"/>
              </a:solidFill>
              <a:latin typeface="FMAbabld" pitchFamily="2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FMAbabld" pitchFamily="2" charset="0"/>
              </a:rPr>
              <a:t>1'2 </a:t>
            </a:r>
            <a:r>
              <a:rPr lang="en-US" sz="4400" dirty="0" err="1" smtClean="0">
                <a:solidFill>
                  <a:srgbClr val="FF0000"/>
                </a:solidFill>
                <a:latin typeface="FMAbabld" pitchFamily="2" charset="0"/>
              </a:rPr>
              <a:t>fldgi</a:t>
            </a:r>
            <a:endParaRPr lang="en-US" sz="4400" dirty="0" smtClean="0">
              <a:solidFill>
                <a:srgbClr val="FF0000"/>
              </a:solidFill>
              <a:latin typeface="FMAbabld" pitchFamily="2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FMAbabld" pitchFamily="2" charset="0"/>
              </a:rPr>
              <a:t>c, </a:t>
            </a:r>
            <a:r>
              <a:rPr lang="en-US" sz="4400" dirty="0" err="1" smtClean="0">
                <a:solidFill>
                  <a:srgbClr val="FF0000"/>
                </a:solidFill>
                <a:latin typeface="FMAbabld" pitchFamily="2" charset="0"/>
              </a:rPr>
              <a:t>iïm;a</a:t>
            </a:r>
            <a:r>
              <a:rPr lang="en-US" sz="4400" dirty="0" smtClean="0">
                <a:solidFill>
                  <a:srgbClr val="FF0000"/>
                </a:solidFill>
                <a:latin typeface="FMAbabld" pitchFamily="2" charset="0"/>
              </a:rPr>
              <a:t> ;</a:t>
            </a:r>
            <a:r>
              <a:rPr lang="en-US" sz="4400" dirty="0" err="1" smtClean="0">
                <a:solidFill>
                  <a:srgbClr val="FF0000"/>
                </a:solidFill>
                <a:latin typeface="FMAbabld" pitchFamily="2" charset="0"/>
              </a:rPr>
              <a:t>sridr</a:t>
            </a:r>
            <a:r>
              <a:rPr lang="en-US" sz="4400" dirty="0" smtClean="0">
                <a:solidFill>
                  <a:srgbClr val="FF0000"/>
                </a:solidFill>
                <a:latin typeface="FMAbabld" pitchFamily="2" charset="0"/>
              </a:rPr>
              <a:t> j </a:t>
            </a:r>
            <a:r>
              <a:rPr lang="en-US" sz="4400" dirty="0" err="1" smtClean="0">
                <a:solidFill>
                  <a:srgbClr val="FF0000"/>
                </a:solidFill>
                <a:latin typeface="FMAbabld" pitchFamily="2" charset="0"/>
              </a:rPr>
              <a:t>Ndú</a:t>
            </a:r>
            <a:r>
              <a:rPr lang="en-US" sz="4400" dirty="0" smtClean="0">
                <a:solidFill>
                  <a:srgbClr val="FF0000"/>
                </a:solidFill>
                <a:latin typeface="FMAbabld" pitchFamily="2" charset="0"/>
              </a:rPr>
              <a:t>; </a:t>
            </a:r>
            <a:r>
              <a:rPr lang="en-US" sz="4400" dirty="0" err="1" smtClean="0">
                <a:solidFill>
                  <a:srgbClr val="FF0000"/>
                </a:solidFill>
                <a:latin typeface="FMAbabld" pitchFamily="2" charset="0"/>
              </a:rPr>
              <a:t>lruq</a:t>
            </a:r>
            <a:endParaRPr lang="en-US" sz="4400" dirty="0">
              <a:solidFill>
                <a:srgbClr val="FF0000"/>
              </a:solidFill>
              <a:latin typeface="FMAbab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19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i="1" u="sng" dirty="0" smtClean="0">
                <a:latin typeface="FMAbabld" pitchFamily="2" charset="0"/>
              </a:rPr>
              <a:t>02 </a:t>
            </a:r>
            <a:r>
              <a:rPr lang="en-US" sz="2800" i="1" u="sng" dirty="0" err="1" smtClean="0">
                <a:latin typeface="FMAbabld" pitchFamily="2" charset="0"/>
              </a:rPr>
              <a:t>lsjq,aÈh</a:t>
            </a:r>
            <a:r>
              <a:rPr lang="en-US" sz="2800" i="1" u="sng" dirty="0" smtClean="0">
                <a:latin typeface="FMAbabld" pitchFamily="2" charset="0"/>
              </a:rPr>
              <a:t> j.=re</a:t>
            </a:r>
            <a:endParaRPr lang="en-US" sz="2800" i="1" u="sng" dirty="0">
              <a:latin typeface="FMAbabl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FMAbabld" pitchFamily="2" charset="0"/>
              </a:rPr>
              <a:t>fjr</a:t>
            </a:r>
            <a:r>
              <a:rPr lang="en-US" dirty="0" smtClean="0">
                <a:latin typeface="FMAbabld" pitchFamily="2" charset="0"/>
              </a:rPr>
              <a:t>&lt;</a:t>
            </a:r>
            <a:r>
              <a:rPr lang="en-US" dirty="0" err="1" smtClean="0">
                <a:latin typeface="FMAbabld" pitchFamily="2" charset="0"/>
              </a:rPr>
              <a:t>dikak</a:t>
            </a:r>
            <a:r>
              <a:rPr lang="en-US" dirty="0" smtClean="0">
                <a:latin typeface="FMAbabld" pitchFamily="2" charset="0"/>
              </a:rPr>
              <a:t> j </a:t>
            </a:r>
            <a:r>
              <a:rPr lang="en-US" dirty="0" err="1" smtClean="0">
                <a:latin typeface="FMAbabld" pitchFamily="2" charset="0"/>
              </a:rPr>
              <a:t>mj;sk</a:t>
            </a:r>
            <a:r>
              <a:rPr lang="en-US" dirty="0" smtClean="0">
                <a:latin typeface="FMAbabld" pitchFamily="2" charset="0"/>
              </a:rPr>
              <a:t> j.=re </a:t>
            </a:r>
            <a:r>
              <a:rPr lang="en-US" dirty="0" err="1" smtClean="0">
                <a:latin typeface="FMAbabld" pitchFamily="2" charset="0"/>
              </a:rPr>
              <a:t>lsjq,a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Èh</a:t>
            </a:r>
            <a:r>
              <a:rPr lang="en-US" dirty="0" smtClean="0">
                <a:latin typeface="FMAbabld" pitchFamily="2" charset="0"/>
              </a:rPr>
              <a:t> j.=re </a:t>
            </a:r>
            <a:r>
              <a:rPr lang="en-US" dirty="0" err="1" smtClean="0">
                <a:latin typeface="FMAbabld" pitchFamily="2" charset="0"/>
              </a:rPr>
              <a:t>f,i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ye|kafõ</a:t>
            </a:r>
            <a:endParaRPr lang="en-US" dirty="0" smtClean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FMAbabld" pitchFamily="2" charset="0"/>
              </a:rPr>
              <a:t>WÞ (- 	</a:t>
            </a:r>
            <a:r>
              <a:rPr lang="en-US" sz="2400" dirty="0" err="1" smtClean="0">
                <a:latin typeface="FMAbabld" pitchFamily="2" charset="0"/>
              </a:rPr>
              <a:t>mq;a</a:t>
            </a:r>
            <a:r>
              <a:rPr lang="en-US" sz="2400" dirty="0" smtClean="0">
                <a:latin typeface="FMAbabld" pitchFamily="2" charset="0"/>
              </a:rPr>
              <a:t>;,u j.=re </a:t>
            </a:r>
            <a:r>
              <a:rPr lang="en-US" sz="2400" dirty="0" err="1" smtClean="0">
                <a:latin typeface="FMAbabld" pitchFamily="2" charset="0"/>
              </a:rPr>
              <a:t>ìu</a:t>
            </a:r>
            <a:r>
              <a:rPr lang="en-US" sz="2400" dirty="0" smtClean="0">
                <a:latin typeface="FMAbabld" pitchFamily="2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FMAbabld" pitchFamily="2" charset="0"/>
              </a:rPr>
              <a:t>	</a:t>
            </a:r>
            <a:r>
              <a:rPr lang="en-US" sz="2400" dirty="0" err="1" smtClean="0">
                <a:latin typeface="FMAbabld" pitchFamily="2" charset="0"/>
              </a:rPr>
              <a:t>uq</a:t>
            </a:r>
            <a:r>
              <a:rPr lang="en-US" sz="2400" dirty="0" smtClean="0">
                <a:latin typeface="FMAbabld" pitchFamily="2" charset="0"/>
              </a:rPr>
              <a:t>;=</a:t>
            </a:r>
            <a:r>
              <a:rPr lang="en-US" sz="2400" dirty="0" err="1" smtClean="0">
                <a:latin typeface="FMAbabld" pitchFamily="2" charset="0"/>
              </a:rPr>
              <a:t>rdcfj</a:t>
            </a:r>
            <a:r>
              <a:rPr lang="en-US" sz="2400" dirty="0" smtClean="0">
                <a:latin typeface="FMAbabld" pitchFamily="2" charset="0"/>
              </a:rPr>
              <a:t>, j.=re </a:t>
            </a:r>
            <a:r>
              <a:rPr lang="en-US" sz="2400" dirty="0" err="1" smtClean="0">
                <a:latin typeface="FMAbabld" pitchFamily="2" charset="0"/>
              </a:rPr>
              <a:t>ìu</a:t>
            </a:r>
            <a:endParaRPr lang="en-US" sz="2400" dirty="0">
              <a:latin typeface="FMAbabld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5089" y="3567112"/>
            <a:ext cx="373113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6697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i="1" u="sng" dirty="0" smtClean="0">
                <a:latin typeface="FMAbabld" pitchFamily="2" charset="0"/>
              </a:rPr>
              <a:t>03 ,</a:t>
            </a:r>
            <a:r>
              <a:rPr lang="en-US" sz="2800" i="1" u="sng" dirty="0" err="1" smtClean="0">
                <a:latin typeface="FMAbabld" pitchFamily="2" charset="0"/>
              </a:rPr>
              <a:t>jK</a:t>
            </a:r>
            <a:r>
              <a:rPr lang="en-US" sz="2800" i="1" u="sng" dirty="0" smtClean="0">
                <a:latin typeface="FMAbabld" pitchFamily="2" charset="0"/>
              </a:rPr>
              <a:t> j.=re</a:t>
            </a:r>
            <a:endParaRPr lang="en-US" sz="2800" i="1" u="sng" dirty="0">
              <a:latin typeface="FMAbabl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FMAbabld" pitchFamily="2" charset="0"/>
              </a:rPr>
              <a:t>úh</a:t>
            </a:r>
            <a:r>
              <a:rPr lang="en-US" sz="2800" dirty="0" smtClean="0">
                <a:latin typeface="FMAbabld" pitchFamily="2" charset="0"/>
              </a:rPr>
              <a:t>&lt;s </a:t>
            </a:r>
            <a:r>
              <a:rPr lang="en-US" sz="2800" dirty="0" err="1" smtClean="0">
                <a:latin typeface="FMAbabld" pitchFamily="2" charset="0"/>
              </a:rPr>
              <a:t>ld</a:t>
            </a:r>
            <a:r>
              <a:rPr lang="en-US" sz="2800" dirty="0" smtClean="0">
                <a:latin typeface="FMAbabld" pitchFamily="2" charset="0"/>
              </a:rPr>
              <a:t>,.=</a:t>
            </a:r>
            <a:r>
              <a:rPr lang="en-US" sz="2800" dirty="0" err="1" smtClean="0">
                <a:latin typeface="FMAbabld" pitchFamily="2" charset="0"/>
              </a:rPr>
              <a:t>Khla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iys</a:t>
            </a:r>
            <a:r>
              <a:rPr lang="en-US" sz="2800" dirty="0" smtClean="0">
                <a:latin typeface="FMAbabld" pitchFamily="2" charset="0"/>
              </a:rPr>
              <a:t>; </a:t>
            </a:r>
            <a:r>
              <a:rPr lang="en-US" sz="2800" dirty="0" err="1" smtClean="0">
                <a:latin typeface="FMAbabld" pitchFamily="2" charset="0"/>
              </a:rPr>
              <a:t>m%foaYj</a:t>
            </a:r>
            <a:r>
              <a:rPr lang="en-US" sz="2800" dirty="0" smtClean="0">
                <a:latin typeface="FMAbabld" pitchFamily="2" charset="0"/>
              </a:rPr>
              <a:t>, </a:t>
            </a:r>
            <a:r>
              <a:rPr lang="en-US" sz="2800" dirty="0" err="1" smtClean="0">
                <a:latin typeface="FMAbabld" pitchFamily="2" charset="0"/>
              </a:rPr>
              <a:t>fmdf</a:t>
            </a:r>
            <a:r>
              <a:rPr lang="en-US" sz="2800" dirty="0" smtClean="0">
                <a:latin typeface="FMAbabld" pitchFamily="2" charset="0"/>
              </a:rPr>
              <a:t>&lt;</a:t>
            </a:r>
            <a:r>
              <a:rPr lang="en-US" sz="2800" dirty="0" err="1" smtClean="0">
                <a:latin typeface="FMAbabld" pitchFamily="2" charset="0"/>
              </a:rPr>
              <a:t>dfjys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we;s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c,h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jdIamSlrKh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ùu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ksid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smtClean="0">
                <a:latin typeface="FMAbabld" pitchFamily="2" charset="0"/>
              </a:rPr>
              <a:t>,</a:t>
            </a:r>
            <a:r>
              <a:rPr lang="en-US" sz="2800" dirty="0" err="1" smtClean="0">
                <a:latin typeface="FMAbabld" pitchFamily="2" charset="0"/>
              </a:rPr>
              <a:t>jK</a:t>
            </a:r>
            <a:r>
              <a:rPr lang="en-US" sz="2800" dirty="0" smtClean="0">
                <a:latin typeface="FMAbabld" pitchFamily="2" charset="0"/>
              </a:rPr>
              <a:t> j.=re </a:t>
            </a:r>
            <a:r>
              <a:rPr lang="en-US" sz="2800" dirty="0" err="1" smtClean="0">
                <a:latin typeface="FMAbabld" pitchFamily="2" charset="0"/>
              </a:rPr>
              <a:t>we;s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fõ</a:t>
            </a:r>
            <a:r>
              <a:rPr lang="en-US" sz="2800" dirty="0" smtClean="0">
                <a:latin typeface="FMAbabld" pitchFamily="2" charset="0"/>
              </a:rPr>
              <a:t>'</a:t>
            </a:r>
          </a:p>
          <a:p>
            <a:pPr marL="0" indent="0">
              <a:buNone/>
            </a:pPr>
            <a:endParaRPr lang="en-US" sz="2800" dirty="0" smtClean="0">
              <a:latin typeface="FMAbabld" pitchFamily="2" charset="0"/>
            </a:endParaRPr>
          </a:p>
          <a:p>
            <a:r>
              <a:rPr lang="en-US" sz="2800" dirty="0" smtClean="0">
                <a:latin typeface="FMAbabld" pitchFamily="2" charset="0"/>
              </a:rPr>
              <a:t>WÞ (- </a:t>
            </a:r>
            <a:r>
              <a:rPr lang="en-US" sz="2800" dirty="0" err="1" smtClean="0">
                <a:latin typeface="FMAbabld" pitchFamily="2" charset="0"/>
              </a:rPr>
              <a:t>uqkao,u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l,mqj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wdY%s</a:t>
            </a:r>
            <a:r>
              <a:rPr lang="en-US" sz="2800" dirty="0" smtClean="0">
                <a:latin typeface="FMAbabld" pitchFamily="2" charset="0"/>
              </a:rPr>
              <a:t>; j.=re </a:t>
            </a:r>
            <a:r>
              <a:rPr lang="en-US" sz="2800" dirty="0" err="1" smtClean="0">
                <a:latin typeface="FMAbabld" pitchFamily="2" charset="0"/>
              </a:rPr>
              <a:t>ìu</a:t>
            </a:r>
            <a:endParaRPr lang="en-US" sz="2800" dirty="0" smtClean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FMAbabld" pitchFamily="2" charset="0"/>
              </a:rPr>
              <a:t>	  </a:t>
            </a:r>
            <a:r>
              <a:rPr lang="en-US" sz="2800" dirty="0" err="1" smtClean="0">
                <a:latin typeface="FMAbabld" pitchFamily="2" charset="0"/>
              </a:rPr>
              <a:t>ukakdrï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l,mqj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wdYs</a:t>
            </a:r>
            <a:r>
              <a:rPr lang="en-US" sz="2800" dirty="0" smtClean="0">
                <a:latin typeface="FMAbabld" pitchFamily="2" charset="0"/>
              </a:rPr>
              <a:t>%; j.=re </a:t>
            </a:r>
            <a:r>
              <a:rPr lang="en-US" sz="2800" dirty="0" err="1" smtClean="0">
                <a:latin typeface="FMAbabld" pitchFamily="2" charset="0"/>
              </a:rPr>
              <a:t>ìu</a:t>
            </a:r>
            <a:r>
              <a:rPr lang="en-US" sz="2800" dirty="0" smtClean="0">
                <a:latin typeface="FMAbabld" pitchFamily="2" charset="0"/>
              </a:rPr>
              <a:t> </a:t>
            </a:r>
            <a:endParaRPr lang="en-US" sz="2800" dirty="0">
              <a:latin typeface="FMAbabld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19600"/>
            <a:ext cx="3581400" cy="199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5649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rgbClr val="00B050"/>
                </a:solidFill>
                <a:latin typeface="FMAbabld" pitchFamily="2" charset="0"/>
              </a:rPr>
              <a:t>fÞ</a:t>
            </a:r>
            <a:r>
              <a:rPr lang="en-US" sz="2800" dirty="0" smtClean="0">
                <a:solidFill>
                  <a:srgbClr val="00B050"/>
                </a:solidFill>
                <a:latin typeface="FMAbabld" pitchFamily="2" charset="0"/>
              </a:rPr>
              <a:t>&lt; </a:t>
            </a:r>
            <a:r>
              <a:rPr lang="en-US" sz="2800" dirty="0" err="1" smtClean="0">
                <a:solidFill>
                  <a:srgbClr val="00B050"/>
                </a:solidFill>
                <a:latin typeface="FMAbabld" pitchFamily="2" charset="0"/>
              </a:rPr>
              <a:t>myr</a:t>
            </a:r>
            <a:r>
              <a:rPr lang="en-US" sz="2800" dirty="0" smtClean="0">
                <a:solidFill>
                  <a:srgbClr val="00B050"/>
                </a:solidFill>
                <a:latin typeface="FMAbabld" pitchFamily="2" charset="0"/>
              </a:rPr>
              <a:t>" </a:t>
            </a:r>
            <a:r>
              <a:rPr lang="en-US" sz="2800" dirty="0" err="1" smtClean="0">
                <a:solidFill>
                  <a:srgbClr val="00B050"/>
                </a:solidFill>
                <a:latin typeface="FMAbabld" pitchFamily="2" charset="0"/>
              </a:rPr>
              <a:t>Èh</a:t>
            </a:r>
            <a:r>
              <a:rPr lang="en-US" sz="2800" dirty="0" smtClean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FMAbabld" pitchFamily="2" charset="0"/>
              </a:rPr>
              <a:t>we,s</a:t>
            </a:r>
            <a:r>
              <a:rPr lang="en-US" sz="2800" dirty="0" smtClean="0">
                <a:solidFill>
                  <a:srgbClr val="00B050"/>
                </a:solidFill>
                <a:latin typeface="FMAbabld" pitchFamily="2" charset="0"/>
              </a:rPr>
              <a:t>" </a:t>
            </a:r>
            <a:r>
              <a:rPr lang="en-US" sz="2800" dirty="0" err="1" smtClean="0">
                <a:solidFill>
                  <a:srgbClr val="00B050"/>
                </a:solidFill>
                <a:latin typeface="FMAbabld" pitchFamily="2" charset="0"/>
              </a:rPr>
              <a:t>Th</a:t>
            </a:r>
            <a:r>
              <a:rPr lang="en-US" sz="2800" dirty="0" smtClean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FMAbabld" pitchFamily="2" charset="0"/>
              </a:rPr>
              <a:t>iy</a:t>
            </a:r>
            <a:r>
              <a:rPr lang="en-US" sz="2800" dirty="0" smtClean="0">
                <a:solidFill>
                  <a:srgbClr val="00B050"/>
                </a:solidFill>
                <a:latin typeface="FMAbabld" pitchFamily="2" charset="0"/>
              </a:rPr>
              <a:t> .</a:t>
            </a:r>
            <a:r>
              <a:rPr lang="en-US" sz="2800" dirty="0" err="1" smtClean="0">
                <a:solidFill>
                  <a:srgbClr val="00B050"/>
                </a:solidFill>
                <a:latin typeface="FMAbabld" pitchFamily="2" charset="0"/>
              </a:rPr>
              <a:t>x.d</a:t>
            </a:r>
            <a:endParaRPr lang="en-US" sz="2800" dirty="0">
              <a:solidFill>
                <a:srgbClr val="00B050"/>
              </a:solidFill>
              <a:latin typeface="FMAbabld" pitchFamily="2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22363"/>
            <a:ext cx="3276600" cy="24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232806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7079"/>
            <a:ext cx="3276600" cy="24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3152352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2706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  <a:r>
              <a:rPr lang="en-US" sz="3100" dirty="0" err="1" smtClean="0">
                <a:solidFill>
                  <a:srgbClr val="00B050"/>
                </a:solidFill>
                <a:latin typeface="FMAbabld" pitchFamily="2" charset="0"/>
              </a:rPr>
              <a:t>msgdr</a:t>
            </a:r>
            <a:r>
              <a:rPr lang="en-US" sz="3100" dirty="0" smtClean="0">
                <a:solidFill>
                  <a:srgbClr val="00B050"/>
                </a:solidFill>
                <a:latin typeface="FMAbabld" pitchFamily="2" charset="0"/>
              </a:rPr>
              <a:t> ;</a:t>
            </a:r>
            <a:r>
              <a:rPr lang="en-US" sz="3100" dirty="0" err="1" smtClean="0">
                <a:solidFill>
                  <a:srgbClr val="00B050"/>
                </a:solidFill>
                <a:latin typeface="FMAbabld" pitchFamily="2" charset="0"/>
              </a:rPr>
              <a:t>eks</a:t>
            </a:r>
            <a:r>
              <a:rPr lang="en-US" sz="3100" dirty="0" smtClean="0">
                <a:solidFill>
                  <a:srgbClr val="00B050"/>
                </a:solidFill>
                <a:latin typeface="FMAbabld" pitchFamily="2" charset="0"/>
              </a:rPr>
              <a:t> ^</a:t>
            </a:r>
            <a:r>
              <a:rPr lang="en-US" sz="3100" dirty="0" smtClean="0">
                <a:solidFill>
                  <a:srgbClr val="00B050"/>
                </a:solidFill>
                <a:latin typeface="+mn-lt"/>
              </a:rPr>
              <a:t>Flood plain</a:t>
            </a:r>
            <a:r>
              <a:rPr lang="en-US" sz="3100" dirty="0" smtClean="0">
                <a:solidFill>
                  <a:srgbClr val="00B050"/>
                </a:solidFill>
                <a:latin typeface="FMAbabld" pitchFamily="2" charset="0"/>
              </a:rPr>
              <a:t>&amp; </a:t>
            </a:r>
            <a:r>
              <a:rPr lang="en-US" sz="3100" dirty="0" err="1" smtClean="0">
                <a:solidFill>
                  <a:srgbClr val="00B050"/>
                </a:solidFill>
                <a:latin typeface="FMAbabld" pitchFamily="2" charset="0"/>
              </a:rPr>
              <a:t>fyj;a</a:t>
            </a:r>
            <a:r>
              <a:rPr lang="en-US" sz="3100" dirty="0" smtClean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3100" dirty="0" err="1" smtClean="0">
                <a:solidFill>
                  <a:srgbClr val="00B050"/>
                </a:solidFill>
                <a:latin typeface="FMAbabld" pitchFamily="2" charset="0"/>
              </a:rPr>
              <a:t>ú,a</a:t>
            </a:r>
            <a:r>
              <a:rPr lang="en-US" sz="3100" dirty="0" smtClean="0">
                <a:solidFill>
                  <a:srgbClr val="00B050"/>
                </a:solidFill>
                <a:latin typeface="FMAbabld" pitchFamily="2" charset="0"/>
              </a:rPr>
              <a:t>¨ ^</a:t>
            </a:r>
            <a:r>
              <a:rPr lang="en-US" sz="3100" dirty="0" err="1" smtClean="0">
                <a:solidFill>
                  <a:srgbClr val="00B050"/>
                </a:solidFill>
                <a:latin typeface="+mn-lt"/>
              </a:rPr>
              <a:t>Villu</a:t>
            </a:r>
            <a:r>
              <a:rPr lang="en-US" sz="3100" dirty="0" smtClean="0">
                <a:solidFill>
                  <a:srgbClr val="00B050"/>
                </a:solidFill>
                <a:latin typeface="FMAbabld" pitchFamily="2" charset="0"/>
              </a:rPr>
              <a:t>&amp;</a:t>
            </a:r>
            <a:endParaRPr lang="en-US" sz="3100" dirty="0">
              <a:solidFill>
                <a:srgbClr val="00B050"/>
              </a:solidFill>
              <a:latin typeface="FMAbabl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FMAbabld" pitchFamily="2" charset="0"/>
              </a:rPr>
              <a:t>j¾Id </a:t>
            </a:r>
            <a:r>
              <a:rPr lang="en-US" sz="2800" dirty="0" err="1" smtClean="0">
                <a:latin typeface="FMAbabld" pitchFamily="2" charset="0"/>
              </a:rPr>
              <a:t>ld,fha</a:t>
            </a:r>
            <a:r>
              <a:rPr lang="en-US" sz="2800" dirty="0" smtClean="0">
                <a:latin typeface="FMAbabld" pitchFamily="2" charset="0"/>
              </a:rPr>
              <a:t> § </a:t>
            </a:r>
            <a:r>
              <a:rPr lang="en-US" sz="2800" dirty="0" err="1" smtClean="0">
                <a:latin typeface="FMAbabld" pitchFamily="2" charset="0"/>
              </a:rPr>
              <a:t>c,h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bjqre</a:t>
            </a:r>
            <a:r>
              <a:rPr lang="en-US" sz="2800" dirty="0" smtClean="0">
                <a:latin typeface="FMAbabld" pitchFamily="2" charset="0"/>
              </a:rPr>
              <a:t>;,d </a:t>
            </a:r>
            <a:r>
              <a:rPr lang="en-US" sz="2800" dirty="0" err="1" smtClean="0">
                <a:latin typeface="FMAbabld" pitchFamily="2" charset="0"/>
              </a:rPr>
              <a:t>hñka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msgdr</a:t>
            </a:r>
            <a:r>
              <a:rPr lang="en-US" sz="2800" dirty="0" smtClean="0">
                <a:latin typeface="FMAbabld" pitchFamily="2" charset="0"/>
              </a:rPr>
              <a:t> .</a:t>
            </a:r>
            <a:r>
              <a:rPr lang="en-US" sz="2800" dirty="0" err="1" smtClean="0">
                <a:latin typeface="FMAbabld" pitchFamily="2" charset="0"/>
              </a:rPr>
              <a:t>e,Su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isÿ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jk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w;r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tu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c,h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tla</a:t>
            </a:r>
            <a:r>
              <a:rPr lang="en-US" sz="2800" dirty="0" smtClean="0">
                <a:latin typeface="FMAbabld" pitchFamily="2" charset="0"/>
              </a:rPr>
              <a:t> /</a:t>
            </a:r>
            <a:r>
              <a:rPr lang="en-US" sz="2800" dirty="0" err="1" smtClean="0">
                <a:latin typeface="FMAbabld" pitchFamily="2" charset="0"/>
              </a:rPr>
              <a:t>iajk</a:t>
            </a:r>
            <a:r>
              <a:rPr lang="en-US" sz="2800" dirty="0" smtClean="0">
                <a:latin typeface="FMAbabld" pitchFamily="2" charset="0"/>
              </a:rPr>
              <a:t> .</a:t>
            </a:r>
            <a:r>
              <a:rPr lang="en-US" sz="2800" dirty="0" err="1" smtClean="0">
                <a:latin typeface="FMAbabld" pitchFamily="2" charset="0"/>
              </a:rPr>
              <a:t>x.d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fomi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we;s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my;a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N+ñ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msgdr</a:t>
            </a:r>
            <a:r>
              <a:rPr lang="en-US" sz="2800" dirty="0" smtClean="0">
                <a:latin typeface="FMAbabld" pitchFamily="2" charset="0"/>
              </a:rPr>
              <a:t> ;</a:t>
            </a:r>
            <a:r>
              <a:rPr lang="en-US" sz="2800" dirty="0" err="1" smtClean="0">
                <a:latin typeface="FMAbabld" pitchFamily="2" charset="0"/>
              </a:rPr>
              <a:t>eks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fyj;a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ú,a</a:t>
            </a:r>
            <a:r>
              <a:rPr lang="en-US" sz="2800" dirty="0" smtClean="0">
                <a:latin typeface="FMAbabld" pitchFamily="2" charset="0"/>
              </a:rPr>
              <a:t>¨ </a:t>
            </a:r>
            <a:r>
              <a:rPr lang="en-US" sz="2800" dirty="0" err="1" smtClean="0">
                <a:latin typeface="FMAbabld" pitchFamily="2" charset="0"/>
              </a:rPr>
              <a:t>f,i</a:t>
            </a:r>
            <a:r>
              <a:rPr lang="en-US" sz="2800" dirty="0" smtClean="0">
                <a:latin typeface="FMAbabld" pitchFamily="2" charset="0"/>
              </a:rPr>
              <a:t> o </a:t>
            </a:r>
            <a:r>
              <a:rPr lang="en-US" sz="2800" dirty="0" err="1" smtClean="0">
                <a:latin typeface="FMAbabld" pitchFamily="2" charset="0"/>
              </a:rPr>
              <a:t>ye¢kafõ</a:t>
            </a:r>
            <a:r>
              <a:rPr lang="en-US" sz="2800" dirty="0" smtClean="0">
                <a:latin typeface="FMAbabld" pitchFamily="2" charset="0"/>
              </a:rPr>
              <a:t>'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76600"/>
            <a:ext cx="4191000" cy="299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0944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B050"/>
                </a:solidFill>
                <a:latin typeface="FMAbabld" pitchFamily="2" charset="0"/>
              </a:rPr>
              <a:t>² </a:t>
            </a:r>
            <a:r>
              <a:rPr lang="en-US" sz="2800" dirty="0" err="1" smtClean="0">
                <a:solidFill>
                  <a:srgbClr val="00B050"/>
                </a:solidFill>
                <a:latin typeface="FMAbabld" pitchFamily="2" charset="0"/>
              </a:rPr>
              <a:t>jeõ</a:t>
            </a:r>
            <a:r>
              <a:rPr lang="en-US" sz="2800" dirty="0" smtClean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+mn-lt"/>
              </a:rPr>
              <a:t>Tanks</a:t>
            </a:r>
            <a:endParaRPr lang="en-US" sz="2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FMAbabld" pitchFamily="2" charset="0"/>
              </a:rPr>
              <a:t>lDIs</a:t>
            </a:r>
            <a:r>
              <a:rPr lang="en-US" sz="2800" dirty="0" smtClean="0">
                <a:latin typeface="FMAbabld" pitchFamily="2" charset="0"/>
              </a:rPr>
              <a:t> l¾udka;h we;=¿ </a:t>
            </a:r>
            <a:r>
              <a:rPr lang="en-US" sz="2800" dirty="0" err="1" smtClean="0">
                <a:latin typeface="FMAbabld" pitchFamily="2" charset="0"/>
              </a:rPr>
              <a:t>wfkl</a:t>
            </a:r>
            <a:r>
              <a:rPr lang="en-US" sz="2800" dirty="0" smtClean="0">
                <a:latin typeface="FMAbabld" pitchFamily="2" charset="0"/>
              </a:rPr>
              <a:t>=;a </a:t>
            </a:r>
            <a:r>
              <a:rPr lang="en-US" sz="2800" dirty="0" err="1" smtClean="0">
                <a:latin typeface="FMAbabld" pitchFamily="2" charset="0"/>
              </a:rPr>
              <a:t>ñksia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wjYH;d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imqrd</a:t>
            </a:r>
            <a:r>
              <a:rPr lang="en-US" sz="2800" dirty="0" smtClean="0">
                <a:latin typeface="FMAbabld" pitchFamily="2" charset="0"/>
              </a:rPr>
              <a:t> .</a:t>
            </a:r>
            <a:r>
              <a:rPr lang="en-US" sz="2800" dirty="0" err="1" smtClean="0">
                <a:latin typeface="FMAbabld" pitchFamily="2" charset="0"/>
              </a:rPr>
              <a:t>ekSu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ms‚i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ñksid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úiska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smtClean="0">
                <a:latin typeface="FMAbabld" pitchFamily="2" charset="0"/>
              </a:rPr>
              <a:t>ks¾udKh </a:t>
            </a:r>
            <a:r>
              <a:rPr lang="en-US" sz="2800" dirty="0" err="1" smtClean="0">
                <a:latin typeface="FMAbabld" pitchFamily="2" charset="0"/>
              </a:rPr>
              <a:t>lrk</a:t>
            </a:r>
            <a:r>
              <a:rPr lang="en-US" sz="2800" dirty="0" smtClean="0">
                <a:latin typeface="FMAbabld" pitchFamily="2" charset="0"/>
              </a:rPr>
              <a:t> ,o </a:t>
            </a:r>
            <a:r>
              <a:rPr lang="en-US" sz="2800" dirty="0" err="1" smtClean="0">
                <a:latin typeface="FMAbabld" pitchFamily="2" charset="0"/>
              </a:rPr>
              <a:t>úYd</a:t>
            </a:r>
            <a:r>
              <a:rPr lang="en-US" sz="2800" dirty="0" smtClean="0">
                <a:latin typeface="FMAbabld" pitchFamily="2" charset="0"/>
              </a:rPr>
              <a:t>, </a:t>
            </a:r>
            <a:r>
              <a:rPr lang="en-US" sz="2800" dirty="0" err="1" smtClean="0">
                <a:latin typeface="FMAbabld" pitchFamily="2" charset="0"/>
              </a:rPr>
              <a:t>c,dY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fõ</a:t>
            </a:r>
            <a:r>
              <a:rPr lang="en-US" sz="2800" dirty="0" smtClean="0">
                <a:latin typeface="FMAbabld" pitchFamily="2" charset="0"/>
              </a:rPr>
              <a:t>' </a:t>
            </a:r>
            <a:endParaRPr lang="en-US" sz="2800" dirty="0">
              <a:latin typeface="FMAbabld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67000"/>
            <a:ext cx="451163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3200400" cy="239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5049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rgbClr val="00B050"/>
                </a:solidFill>
                <a:latin typeface="FMAbabld" pitchFamily="2" charset="0"/>
              </a:rPr>
              <a:t>fmdl</a:t>
            </a:r>
            <a:r>
              <a:rPr lang="en-US" sz="2800" dirty="0" smtClean="0">
                <a:solidFill>
                  <a:srgbClr val="00B050"/>
                </a:solidFill>
                <a:latin typeface="FMAbabld" pitchFamily="2" charset="0"/>
              </a:rPr>
              <a:t>=</a:t>
            </a:r>
            <a:r>
              <a:rPr lang="en-US" sz="2800" dirty="0" err="1" smtClean="0">
                <a:solidFill>
                  <a:srgbClr val="00B050"/>
                </a:solidFill>
                <a:latin typeface="FMAbabld" pitchFamily="2" charset="0"/>
              </a:rPr>
              <a:t>Kq</a:t>
            </a:r>
            <a:endParaRPr lang="en-US" sz="2800" dirty="0">
              <a:solidFill>
                <a:srgbClr val="00B050"/>
              </a:solidFill>
              <a:latin typeface="FMAbabl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FMAbabld" pitchFamily="2" charset="0"/>
              </a:rPr>
              <a:t>.</a:t>
            </a:r>
            <a:r>
              <a:rPr lang="en-US" sz="2800" dirty="0" err="1" smtClean="0">
                <a:latin typeface="FMAbabld" pitchFamily="2" charset="0"/>
              </a:rPr>
              <a:t>x.d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msgdr</a:t>
            </a:r>
            <a:r>
              <a:rPr lang="en-US" sz="2800" dirty="0" smtClean="0">
                <a:latin typeface="FMAbabld" pitchFamily="2" charset="0"/>
              </a:rPr>
              <a:t> .</a:t>
            </a:r>
            <a:r>
              <a:rPr lang="en-US" sz="2800" dirty="0" err="1" smtClean="0">
                <a:latin typeface="FMAbabld" pitchFamily="2" charset="0"/>
              </a:rPr>
              <a:t>e,Sfuka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we;s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jk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msgdr</a:t>
            </a:r>
            <a:r>
              <a:rPr lang="en-US" sz="2800" dirty="0" smtClean="0">
                <a:latin typeface="FMAbabld" pitchFamily="2" charset="0"/>
              </a:rPr>
              <a:t> ;</a:t>
            </a:r>
            <a:r>
              <a:rPr lang="en-US" sz="2800" dirty="0" err="1" smtClean="0">
                <a:latin typeface="FMAbabld" pitchFamily="2" charset="0"/>
              </a:rPr>
              <a:t>eks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wdY%s</a:t>
            </a:r>
            <a:r>
              <a:rPr lang="en-US" sz="2800" dirty="0" smtClean="0">
                <a:latin typeface="FMAbabld" pitchFamily="2" charset="0"/>
              </a:rPr>
              <a:t>; j </a:t>
            </a:r>
            <a:r>
              <a:rPr lang="en-US" sz="2800" dirty="0" err="1" smtClean="0">
                <a:latin typeface="FMAbabld" pitchFamily="2" charset="0"/>
              </a:rPr>
              <a:t>iajdNdúl</a:t>
            </a:r>
            <a:r>
              <a:rPr lang="en-US" sz="2800" dirty="0" smtClean="0">
                <a:latin typeface="FMAbabld" pitchFamily="2" charset="0"/>
              </a:rPr>
              <a:t> j ks¾udKh </a:t>
            </a:r>
            <a:r>
              <a:rPr lang="en-US" sz="2800" dirty="0" err="1" smtClean="0">
                <a:latin typeface="FMAbabld" pitchFamily="2" charset="0"/>
              </a:rPr>
              <a:t>jk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fkd.eUqre</a:t>
            </a:r>
            <a:r>
              <a:rPr lang="en-US" sz="2800" dirty="0" smtClean="0">
                <a:latin typeface="FMAbabld" pitchFamily="2" charset="0"/>
              </a:rPr>
              <a:t> l=</a:t>
            </a:r>
            <a:r>
              <a:rPr lang="en-US" sz="2800" dirty="0" err="1" smtClean="0">
                <a:latin typeface="FMAbabld" pitchFamily="2" charset="0"/>
              </a:rPr>
              <a:t>vd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c,dY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fmdl</a:t>
            </a:r>
            <a:r>
              <a:rPr lang="en-US" sz="2800" dirty="0" smtClean="0">
                <a:latin typeface="FMAbabld" pitchFamily="2" charset="0"/>
              </a:rPr>
              <a:t>=</a:t>
            </a:r>
            <a:r>
              <a:rPr lang="en-US" sz="2800" dirty="0" err="1" smtClean="0">
                <a:latin typeface="FMAbabld" pitchFamily="2" charset="0"/>
              </a:rPr>
              <a:t>Kq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f,i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ye¢kafõ</a:t>
            </a:r>
            <a:r>
              <a:rPr lang="en-US" sz="2800" dirty="0" smtClean="0">
                <a:latin typeface="FMAbabld" pitchFamily="2" charset="0"/>
              </a:rPr>
              <a:t>'</a:t>
            </a:r>
            <a:endParaRPr lang="en-US" sz="2800" dirty="0">
              <a:latin typeface="FMAbabld" pitchFamily="2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0"/>
            <a:ext cx="4191000" cy="235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7928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2"/>
                </a:solidFill>
                <a:latin typeface="FMAbabld" pitchFamily="2" charset="0"/>
              </a:rPr>
              <a:t>c, m%Nj wdY%s; iïm;a yd l¾udka; </a:t>
            </a:r>
            <a:endParaRPr lang="en-US" dirty="0" smtClean="0">
              <a:solidFill>
                <a:schemeClr val="tx2"/>
              </a:solidFill>
              <a:latin typeface="FMAbabld" pitchFamily="2" charset="0"/>
            </a:endParaRPr>
          </a:p>
          <a:p>
            <a:pPr marL="0" indent="0">
              <a:buNone/>
            </a:pPr>
            <a:endParaRPr lang="en-US" dirty="0" smtClean="0">
              <a:latin typeface="FMAbabld" pitchFamily="2" charset="0"/>
            </a:endParaRPr>
          </a:p>
          <a:p>
            <a:r>
              <a:rPr lang="en-US" dirty="0" err="1">
                <a:latin typeface="FMAbabld" pitchFamily="2" charset="0"/>
              </a:rPr>
              <a:t>ëjr</a:t>
            </a:r>
            <a:r>
              <a:rPr lang="en-US" dirty="0">
                <a:latin typeface="FMAbabld" pitchFamily="2" charset="0"/>
              </a:rPr>
              <a:t> </a:t>
            </a:r>
            <a:r>
              <a:rPr lang="en-US" dirty="0" smtClean="0">
                <a:latin typeface="FMAbabld" pitchFamily="2" charset="0"/>
              </a:rPr>
              <a:t>l¾udka;h</a:t>
            </a:r>
          </a:p>
          <a:p>
            <a:pPr marL="0" indent="0">
              <a:buNone/>
            </a:pPr>
            <a:endParaRPr lang="en-US" dirty="0" smtClean="0">
              <a:latin typeface="FMAbabld" pitchFamily="2" charset="0"/>
            </a:endParaRPr>
          </a:p>
          <a:p>
            <a:pPr marL="0" indent="0">
              <a:buNone/>
            </a:pPr>
            <a:endParaRPr lang="en-US" dirty="0">
              <a:latin typeface="FMAbabld" pitchFamily="2" charset="0"/>
            </a:endParaRPr>
          </a:p>
          <a:p>
            <a:r>
              <a:rPr lang="en-US" dirty="0" err="1">
                <a:latin typeface="FMAbabld" pitchFamily="2" charset="0"/>
              </a:rPr>
              <a:t>lDIs</a:t>
            </a:r>
            <a:r>
              <a:rPr lang="en-US" dirty="0">
                <a:latin typeface="FMAbabld" pitchFamily="2" charset="0"/>
              </a:rPr>
              <a:t> </a:t>
            </a:r>
            <a:r>
              <a:rPr lang="en-US" dirty="0" smtClean="0">
                <a:latin typeface="FMAbabld" pitchFamily="2" charset="0"/>
              </a:rPr>
              <a:t>l¾udka;h</a:t>
            </a:r>
          </a:p>
          <a:p>
            <a:pPr marL="0" indent="0">
              <a:buNone/>
            </a:pPr>
            <a:endParaRPr lang="en-US" dirty="0">
              <a:latin typeface="FMAbabld" pitchFamily="2" charset="0"/>
            </a:endParaRPr>
          </a:p>
          <a:p>
            <a:r>
              <a:rPr lang="en-US" dirty="0" err="1">
                <a:latin typeface="FMAbabld" pitchFamily="2" charset="0"/>
              </a:rPr>
              <a:t>úis</a:t>
            </a:r>
            <a:r>
              <a:rPr lang="en-US" dirty="0">
                <a:latin typeface="FMAbabld" pitchFamily="2" charset="0"/>
              </a:rPr>
              <a:t>;=re </a:t>
            </a:r>
            <a:r>
              <a:rPr lang="en-US" dirty="0" err="1">
                <a:latin typeface="FMAbabld" pitchFamily="2" charset="0"/>
              </a:rPr>
              <a:t>NdKav</a:t>
            </a:r>
            <a:r>
              <a:rPr lang="en-US" dirty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ksIamdokh</a:t>
            </a:r>
            <a:endParaRPr lang="en-US" dirty="0">
              <a:latin typeface="FMAbabld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2943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0"/>
            <a:ext cx="34861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0"/>
            <a:ext cx="2962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4389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en-US" dirty="0">
                <a:latin typeface="FMAbabld" pitchFamily="2" charset="0"/>
              </a:rPr>
              <a:t>T!IO ,</a:t>
            </a:r>
            <a:r>
              <a:rPr lang="en-US" dirty="0" err="1">
                <a:latin typeface="FMAbabld" pitchFamily="2" charset="0"/>
              </a:rPr>
              <a:t>nd</a:t>
            </a:r>
            <a:r>
              <a:rPr lang="en-US" dirty="0">
                <a:latin typeface="FMAbabld" pitchFamily="2" charset="0"/>
              </a:rPr>
              <a:t> .</a:t>
            </a:r>
            <a:r>
              <a:rPr lang="en-US" dirty="0" err="1" smtClean="0">
                <a:latin typeface="FMAbabld" pitchFamily="2" charset="0"/>
              </a:rPr>
              <a:t>ekSu</a:t>
            </a:r>
            <a:endParaRPr lang="en-US" dirty="0" smtClean="0">
              <a:latin typeface="FMAbabld" pitchFamily="2" charset="0"/>
            </a:endParaRPr>
          </a:p>
          <a:p>
            <a:endParaRPr lang="en-US" dirty="0" smtClean="0">
              <a:latin typeface="FMAbabld" pitchFamily="2" charset="0"/>
            </a:endParaRPr>
          </a:p>
          <a:p>
            <a:endParaRPr lang="en-US" dirty="0">
              <a:latin typeface="FMAbabld" pitchFamily="2" charset="0"/>
            </a:endParaRPr>
          </a:p>
          <a:p>
            <a:r>
              <a:rPr lang="en-US" dirty="0" err="1">
                <a:latin typeface="FMAbabld" pitchFamily="2" charset="0"/>
              </a:rPr>
              <a:t>ixpdrl</a:t>
            </a:r>
            <a:r>
              <a:rPr lang="en-US" dirty="0">
                <a:latin typeface="FMAbabld" pitchFamily="2" charset="0"/>
              </a:rPr>
              <a:t> </a:t>
            </a:r>
            <a:r>
              <a:rPr lang="en-US" dirty="0" err="1">
                <a:latin typeface="FMAbabld" pitchFamily="2" charset="0"/>
              </a:rPr>
              <a:t>jHdmdrh</a:t>
            </a:r>
            <a:r>
              <a:rPr lang="en-US" dirty="0">
                <a:latin typeface="FMAbabld" pitchFamily="2" charset="0"/>
              </a:rPr>
              <a:t> </a:t>
            </a:r>
          </a:p>
          <a:p>
            <a:endParaRPr lang="en-US" dirty="0">
              <a:latin typeface="FMAbabld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2571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19565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5600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>
                <a:solidFill>
                  <a:srgbClr val="00B050"/>
                </a:solidFill>
                <a:latin typeface="FMAbabld" pitchFamily="2" charset="0"/>
              </a:rPr>
              <a:t>c, </a:t>
            </a:r>
            <a:r>
              <a:rPr lang="pl-PL" sz="2800" dirty="0" smtClean="0">
                <a:solidFill>
                  <a:srgbClr val="00B050"/>
                </a:solidFill>
                <a:latin typeface="FMAbabld" pitchFamily="2" charset="0"/>
              </a:rPr>
              <a:t>m%Njh </a:t>
            </a:r>
            <a:r>
              <a:rPr lang="pl-PL" sz="2800" dirty="0">
                <a:solidFill>
                  <a:srgbClr val="00B050"/>
                </a:solidFill>
                <a:latin typeface="FMAbabld" pitchFamily="2" charset="0"/>
              </a:rPr>
              <a:t>wdY%s; Ydl </a:t>
            </a:r>
            <a:r>
              <a:rPr lang="pl-PL" sz="2800" dirty="0" smtClean="0">
                <a:solidFill>
                  <a:srgbClr val="00B050"/>
                </a:solidFill>
                <a:latin typeface="FMAbabld" pitchFamily="2" charset="0"/>
              </a:rPr>
              <a:t>iïm;a</a:t>
            </a:r>
            <a:endParaRPr lang="en-US" sz="2800" dirty="0" smtClean="0">
              <a:latin typeface="FMAbabld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FMAbabld" pitchFamily="2" charset="0"/>
              </a:rPr>
              <a:t>m</a:t>
            </a:r>
            <a:r>
              <a:rPr lang="en-US" dirty="0">
                <a:solidFill>
                  <a:srgbClr val="FF0000"/>
                </a:solidFill>
                <a:latin typeface="FMAbabld" pitchFamily="2" charset="0"/>
              </a:rPr>
              <a:t>,;=re </a:t>
            </a:r>
            <a:endParaRPr lang="en-US" dirty="0" smtClean="0">
              <a:solidFill>
                <a:srgbClr val="FF0000"/>
              </a:solidFill>
              <a:latin typeface="FMAbabld" pitchFamily="2" charset="0"/>
            </a:endParaRPr>
          </a:p>
          <a:p>
            <a:pPr marL="0" indent="0">
              <a:buNone/>
            </a:pPr>
            <a:endParaRPr lang="en-US" sz="2800" dirty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FMAbabld" pitchFamily="2" charset="0"/>
              </a:rPr>
              <a:t>lsr</a:t>
            </a:r>
            <a:r>
              <a:rPr lang="en-US" sz="2800" dirty="0" smtClean="0">
                <a:latin typeface="FMAbabld" pitchFamily="2" charset="0"/>
              </a:rPr>
              <a:t>,</a:t>
            </a:r>
          </a:p>
          <a:p>
            <a:pPr marL="0" indent="0">
              <a:buNone/>
            </a:pPr>
            <a:endParaRPr lang="en-US" sz="2800" dirty="0" smtClean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FMAbabld" pitchFamily="2" charset="0"/>
              </a:rPr>
              <a:t>fj,a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wd;d</a:t>
            </a:r>
            <a:endParaRPr lang="en-US" sz="2800" dirty="0" smtClean="0">
              <a:latin typeface="FMAbabld" pitchFamily="2" charset="0"/>
            </a:endParaRPr>
          </a:p>
          <a:p>
            <a:pPr marL="0" indent="0">
              <a:buNone/>
            </a:pPr>
            <a:endParaRPr lang="en-US" sz="2800" dirty="0" smtClean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FMAbabld" pitchFamily="2" charset="0"/>
              </a:rPr>
              <a:t>jegflhshd</a:t>
            </a:r>
            <a:endParaRPr lang="en-US" sz="2800" dirty="0">
              <a:solidFill>
                <a:srgbClr val="00B050"/>
              </a:solidFill>
              <a:latin typeface="FMAbabld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6319" y="1524000"/>
            <a:ext cx="2047875" cy="141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7141" y="3124200"/>
            <a:ext cx="3733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819" y="44958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2308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  <a:latin typeface="FMAbabld" pitchFamily="2" charset="0"/>
              </a:rPr>
              <a:t>m,d</a:t>
            </a:r>
            <a:r>
              <a:rPr lang="en-US" dirty="0">
                <a:solidFill>
                  <a:srgbClr val="FF0000"/>
                </a:solidFill>
                <a:latin typeface="FMAbabld" pitchFamily="2" charset="0"/>
              </a:rPr>
              <a:t> j¾. </a:t>
            </a:r>
            <a:endParaRPr lang="en-US" dirty="0" smtClean="0">
              <a:solidFill>
                <a:srgbClr val="FF0000"/>
              </a:solidFill>
              <a:latin typeface="FMAbabld" pitchFamily="2" charset="0"/>
            </a:endParaRPr>
          </a:p>
          <a:p>
            <a:pPr marL="0" indent="0">
              <a:buNone/>
            </a:pPr>
            <a:endParaRPr lang="en-US" dirty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FMAbabld" pitchFamily="2" charset="0"/>
              </a:rPr>
              <a:t>.</a:t>
            </a:r>
            <a:r>
              <a:rPr lang="en-US" sz="2800" dirty="0" err="1" smtClean="0">
                <a:latin typeface="FMAbabld" pitchFamily="2" charset="0"/>
              </a:rPr>
              <a:t>srdm,d</a:t>
            </a:r>
            <a:r>
              <a:rPr lang="en-US" sz="2800" dirty="0" smtClean="0">
                <a:latin typeface="FMAbabld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dirty="0" err="1" smtClean="0">
                <a:latin typeface="FMAbabld" pitchFamily="2" charset="0"/>
              </a:rPr>
              <a:t>lxl</a:t>
            </a:r>
            <a:r>
              <a:rPr lang="en-US" sz="2800" dirty="0" smtClean="0">
                <a:latin typeface="FMAbabld" pitchFamily="2" charset="0"/>
              </a:rPr>
              <a:t>=x</a:t>
            </a:r>
          </a:p>
          <a:p>
            <a:pPr marL="0" indent="0">
              <a:buNone/>
            </a:pPr>
            <a:r>
              <a:rPr lang="en-US" sz="2800" dirty="0" err="1" smtClean="0">
                <a:latin typeface="FMAbabld" pitchFamily="2" charset="0"/>
              </a:rPr>
              <a:t>flláh</a:t>
            </a:r>
            <a:r>
              <a:rPr lang="en-US" sz="2800" dirty="0" smtClean="0">
                <a:latin typeface="FMAbabld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dirty="0" err="1" smtClean="0">
                <a:latin typeface="FMAbabld" pitchFamily="2" charset="0"/>
              </a:rPr>
              <a:t>lerx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>
                <a:latin typeface="FMAbabld" pitchFamily="2" charset="0"/>
              </a:rPr>
              <a:t>fldl</a:t>
            </a:r>
            <a:r>
              <a:rPr lang="en-US" sz="2800" dirty="0" smtClean="0">
                <a:latin typeface="FMAbabld" pitchFamily="2" charset="0"/>
              </a:rPr>
              <a:t>=</a:t>
            </a:r>
          </a:p>
          <a:p>
            <a:pPr marL="0" indent="0">
              <a:buNone/>
            </a:pP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>
                <a:latin typeface="FMAbabld" pitchFamily="2" charset="0"/>
              </a:rPr>
              <a:t>Èh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err="1">
                <a:latin typeface="FMAbabld" pitchFamily="2" charset="0"/>
              </a:rPr>
              <a:t>f.dajd</a:t>
            </a:r>
            <a:endParaRPr lang="en-US" sz="2800" dirty="0">
              <a:latin typeface="FMAbabld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0818" y="1143000"/>
            <a:ext cx="1711307" cy="171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7130" y="1057901"/>
            <a:ext cx="1524000" cy="179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1295400" cy="231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7130" y="3047319"/>
            <a:ext cx="18573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634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2117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FMAbabld" pitchFamily="2" charset="0"/>
              </a:rPr>
              <a:t>c,h</a:t>
            </a:r>
            <a:r>
              <a:rPr lang="en-US" dirty="0" smtClean="0">
                <a:latin typeface="FMAbabld" pitchFamily="2" charset="0"/>
              </a:rPr>
              <a:t>" </a:t>
            </a:r>
            <a:r>
              <a:rPr lang="en-US" dirty="0" err="1" smtClean="0">
                <a:latin typeface="FMAbabld" pitchFamily="2" charset="0"/>
              </a:rPr>
              <a:t>Ôjfha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meje;au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i|yd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w;HjYH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idOlhls</a:t>
            </a:r>
            <a:endParaRPr lang="en-US" dirty="0" smtClean="0">
              <a:latin typeface="FMAbabld" pitchFamily="2" charset="0"/>
            </a:endParaRPr>
          </a:p>
          <a:p>
            <a:endParaRPr lang="en-US" dirty="0" smtClean="0">
              <a:latin typeface="FMAbabld" pitchFamily="2" charset="0"/>
            </a:endParaRPr>
          </a:p>
          <a:p>
            <a:endParaRPr lang="en-US" sz="700" dirty="0" smtClean="0">
              <a:latin typeface="FMAbabld" pitchFamily="2" charset="0"/>
            </a:endParaRPr>
          </a:p>
          <a:p>
            <a:r>
              <a:rPr lang="pt-BR" dirty="0" smtClean="0">
                <a:latin typeface="FMAbabld" pitchFamily="2" charset="0"/>
              </a:rPr>
              <a:t>wm YÍr nfrka 60 - 80] muK c,h </a:t>
            </a:r>
            <a:r>
              <a:rPr lang="en-US" dirty="0" err="1" smtClean="0">
                <a:latin typeface="FMAbabld" pitchFamily="2" charset="0"/>
              </a:rPr>
              <a:t>fõ</a:t>
            </a:r>
            <a:endParaRPr lang="en-US" dirty="0" smtClean="0">
              <a:latin typeface="FMAbabld" pitchFamily="2" charset="0"/>
            </a:endParaRPr>
          </a:p>
          <a:p>
            <a:endParaRPr lang="en-US" dirty="0" smtClean="0">
              <a:latin typeface="FMAbabld" pitchFamily="2" charset="0"/>
            </a:endParaRPr>
          </a:p>
          <a:p>
            <a:endParaRPr lang="pt-BR" sz="700" dirty="0" smtClean="0">
              <a:latin typeface="FMAbabld" pitchFamily="2" charset="0"/>
            </a:endParaRPr>
          </a:p>
          <a:p>
            <a:r>
              <a:rPr lang="en-US" dirty="0" err="1" smtClean="0">
                <a:latin typeface="FMAbabld" pitchFamily="2" charset="0"/>
              </a:rPr>
              <a:t>wm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wjg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id.r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jeõ</a:t>
            </a:r>
            <a:r>
              <a:rPr lang="en-US" dirty="0" smtClean="0">
                <a:latin typeface="FMAbabld" pitchFamily="2" charset="0"/>
              </a:rPr>
              <a:t>" </a:t>
            </a:r>
            <a:r>
              <a:rPr lang="en-US" dirty="0" err="1" smtClean="0">
                <a:latin typeface="FMAbabld" pitchFamily="2" charset="0"/>
              </a:rPr>
              <a:t>fmdl</a:t>
            </a:r>
            <a:r>
              <a:rPr lang="en-US" dirty="0" smtClean="0">
                <a:latin typeface="FMAbabld" pitchFamily="2" charset="0"/>
              </a:rPr>
              <a:t>=</a:t>
            </a:r>
            <a:r>
              <a:rPr lang="en-US" dirty="0" err="1" smtClean="0">
                <a:latin typeface="FMAbabld" pitchFamily="2" charset="0"/>
              </a:rPr>
              <a:t>Kq</a:t>
            </a:r>
            <a:r>
              <a:rPr lang="en-US" dirty="0" smtClean="0">
                <a:latin typeface="FMAbabld" pitchFamily="2" charset="0"/>
              </a:rPr>
              <a:t>" we&lt;" </a:t>
            </a:r>
            <a:r>
              <a:rPr lang="en-US" dirty="0" err="1" smtClean="0">
                <a:latin typeface="FMAbabld" pitchFamily="2" charset="0"/>
              </a:rPr>
              <a:t>fÞ</a:t>
            </a:r>
            <a:r>
              <a:rPr lang="en-US" dirty="0" smtClean="0">
                <a:latin typeface="FMAbabld" pitchFamily="2" charset="0"/>
              </a:rPr>
              <a:t>&lt;" .</a:t>
            </a:r>
            <a:r>
              <a:rPr lang="en-US" dirty="0" err="1" smtClean="0">
                <a:latin typeface="FMAbabld" pitchFamily="2" charset="0"/>
              </a:rPr>
              <a:t>x.d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wd</a:t>
            </a:r>
            <a:r>
              <a:rPr lang="en-US" dirty="0" smtClean="0">
                <a:latin typeface="FMAbabld" pitchFamily="2" charset="0"/>
              </a:rPr>
              <a:t>§ </a:t>
            </a:r>
            <a:r>
              <a:rPr lang="en-US" dirty="0" err="1" smtClean="0">
                <a:latin typeface="FMAbabld" pitchFamily="2" charset="0"/>
              </a:rPr>
              <a:t>úúO</a:t>
            </a:r>
            <a:r>
              <a:rPr lang="en-US" dirty="0" smtClean="0">
                <a:latin typeface="FMAbabld" pitchFamily="2" charset="0"/>
              </a:rPr>
              <a:t> c, </a:t>
            </a:r>
            <a:r>
              <a:rPr lang="en-US" dirty="0" err="1" smtClean="0">
                <a:latin typeface="FMAbabld" pitchFamily="2" charset="0"/>
              </a:rPr>
              <a:t>m%Nj</a:t>
            </a:r>
            <a:r>
              <a:rPr lang="en-US" dirty="0" smtClean="0">
                <a:latin typeface="FMAbabld" pitchFamily="2" charset="0"/>
              </a:rPr>
              <a:t> ;</a:t>
            </a:r>
            <a:r>
              <a:rPr lang="en-US" dirty="0" err="1" smtClean="0">
                <a:latin typeface="FMAbabld" pitchFamily="2" charset="0"/>
              </a:rPr>
              <a:t>snqK</a:t>
            </a:r>
            <a:r>
              <a:rPr lang="en-US" dirty="0" smtClean="0">
                <a:latin typeface="FMAbabld" pitchFamily="2" charset="0"/>
              </a:rPr>
              <a:t> o" j¾;udkh </a:t>
            </a:r>
            <a:r>
              <a:rPr lang="en-US" dirty="0" err="1" smtClean="0">
                <a:latin typeface="FMAbabld" pitchFamily="2" charset="0"/>
              </a:rPr>
              <a:t>jk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úg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ñksia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mßfNdackhg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iqÿiq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c,h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iSñ</a:t>
            </a:r>
            <a:r>
              <a:rPr lang="en-US" dirty="0" smtClean="0">
                <a:latin typeface="FMAbabld" pitchFamily="2" charset="0"/>
              </a:rPr>
              <a:t>; </a:t>
            </a:r>
            <a:r>
              <a:rPr lang="en-US" dirty="0" err="1" smtClean="0">
                <a:latin typeface="FMAbabld" pitchFamily="2" charset="0"/>
              </a:rPr>
              <a:t>iïm;la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njg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m;a</a:t>
            </a:r>
            <a:r>
              <a:rPr lang="en-US" dirty="0" smtClean="0">
                <a:latin typeface="FMAbabld" pitchFamily="2" charset="0"/>
              </a:rPr>
              <a:t> j we;</a:t>
            </a:r>
          </a:p>
          <a:p>
            <a:pPr marL="0" indent="0">
              <a:buNone/>
            </a:pPr>
            <a:endParaRPr lang="en-US" dirty="0">
              <a:latin typeface="FMAbab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975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FMAbabld" pitchFamily="2" charset="0"/>
              </a:rPr>
              <a:t>T!IO</a:t>
            </a:r>
          </a:p>
          <a:p>
            <a:pPr marL="0" indent="0">
              <a:buNone/>
            </a:pPr>
            <a:endParaRPr lang="en-US" dirty="0" smtClean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FMAbabld" pitchFamily="2" charset="0"/>
              </a:rPr>
              <a:t>kSruq,a,sh</a:t>
            </a:r>
            <a:endParaRPr lang="en-US" sz="2800" dirty="0" smtClean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FMAbabld" pitchFamily="2" charset="0"/>
              </a:rPr>
              <a:t>¨</a:t>
            </a:r>
            <a:r>
              <a:rPr lang="en-US" sz="2800" dirty="0" err="1">
                <a:latin typeface="FMAbabld" pitchFamily="2" charset="0"/>
              </a:rPr>
              <a:t>Kq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smtClean="0">
                <a:latin typeface="FMAbabld" pitchFamily="2" charset="0"/>
              </a:rPr>
              <a:t>ú,</a:t>
            </a:r>
          </a:p>
          <a:p>
            <a:pPr marL="0" indent="0">
              <a:buNone/>
            </a:pPr>
            <a:r>
              <a:rPr lang="en-US" sz="2800" dirty="0" err="1" smtClean="0">
                <a:latin typeface="FMAbabld" pitchFamily="2" charset="0"/>
              </a:rPr>
              <a:t>fk¨ï</a:t>
            </a:r>
            <a:r>
              <a:rPr lang="en-US" sz="2800" dirty="0" smtClean="0">
                <a:latin typeface="FMAbabld" pitchFamily="2" charset="0"/>
              </a:rPr>
              <a:t> w,</a:t>
            </a:r>
          </a:p>
          <a:p>
            <a:pPr marL="0" indent="0">
              <a:buNone/>
            </a:pPr>
            <a:r>
              <a:rPr lang="en-US" sz="2800" dirty="0" err="1" smtClean="0">
                <a:latin typeface="FMAbabld" pitchFamily="2" charset="0"/>
              </a:rPr>
              <a:t>flláh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>
                <a:latin typeface="FMAbabld" pitchFamily="2" charset="0"/>
              </a:rPr>
              <a:t>w,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9050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127" y="19050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55895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7382" y="4413058"/>
            <a:ext cx="35528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8418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FMAbabld" pitchFamily="2" charset="0"/>
              </a:rPr>
              <a:t>mqIam</a:t>
            </a:r>
            <a:endParaRPr lang="en-US" dirty="0" smtClean="0">
              <a:solidFill>
                <a:srgbClr val="FF0000"/>
              </a:solidFill>
              <a:latin typeface="FMAbabld" pitchFamily="2" charset="0"/>
            </a:endParaRPr>
          </a:p>
          <a:p>
            <a:pPr marL="0" indent="0">
              <a:buNone/>
            </a:pPr>
            <a:endParaRPr lang="en-US" dirty="0" smtClean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FMAbabld" pitchFamily="2" charset="0"/>
              </a:rPr>
              <a:t>´¨</a:t>
            </a:r>
          </a:p>
          <a:p>
            <a:pPr marL="0" indent="0">
              <a:buNone/>
            </a:pPr>
            <a:r>
              <a:rPr lang="en-US" sz="2800" dirty="0" err="1" smtClean="0">
                <a:latin typeface="FMAbabld" pitchFamily="2" charset="0"/>
              </a:rPr>
              <a:t>fk¨ï</a:t>
            </a:r>
            <a:endParaRPr lang="en-US" sz="2800" dirty="0" smtClean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FMAbabld" pitchFamily="2" charset="0"/>
              </a:rPr>
              <a:t>udfk,a</a:t>
            </a:r>
            <a:endParaRPr lang="en-US" sz="2800" dirty="0" smtClean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FMAbabld" pitchFamily="2" charset="0"/>
              </a:rPr>
              <a:t>l=</a:t>
            </a:r>
            <a:r>
              <a:rPr lang="en-US" sz="2800" dirty="0" err="1" smtClean="0">
                <a:latin typeface="FMAbabld" pitchFamily="2" charset="0"/>
              </a:rPr>
              <a:t>uqÿ</a:t>
            </a:r>
            <a:endParaRPr lang="en-US" sz="2800" dirty="0">
              <a:latin typeface="FMAbabld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22383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25431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3888" y="3114675"/>
            <a:ext cx="2505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28956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601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  <a:latin typeface="FMAbabld" pitchFamily="2" charset="0"/>
              </a:rPr>
              <a:t>yia</a:t>
            </a:r>
            <a:r>
              <a:rPr lang="en-US" dirty="0">
                <a:solidFill>
                  <a:srgbClr val="00B050"/>
                </a:solidFill>
                <a:latin typeface="FMAbabld" pitchFamily="2" charset="0"/>
              </a:rPr>
              <a:t>; </a:t>
            </a:r>
            <a:r>
              <a:rPr lang="en-US" dirty="0" err="1">
                <a:solidFill>
                  <a:srgbClr val="00B050"/>
                </a:solidFill>
                <a:latin typeface="FMAbabld" pitchFamily="2" charset="0"/>
              </a:rPr>
              <a:t>yd</a:t>
            </a:r>
            <a:r>
              <a:rPr lang="en-US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FMAbabld" pitchFamily="2" charset="0"/>
              </a:rPr>
              <a:t>úis</a:t>
            </a:r>
            <a:r>
              <a:rPr lang="en-US" dirty="0">
                <a:solidFill>
                  <a:srgbClr val="00B050"/>
                </a:solidFill>
                <a:latin typeface="FMAbabld" pitchFamily="2" charset="0"/>
              </a:rPr>
              <a:t>;=re l¾udka; </a:t>
            </a:r>
            <a:r>
              <a:rPr lang="en-US" dirty="0" err="1">
                <a:solidFill>
                  <a:srgbClr val="00B050"/>
                </a:solidFill>
                <a:latin typeface="FMAbabld" pitchFamily="2" charset="0"/>
              </a:rPr>
              <a:t>i|yd</a:t>
            </a:r>
            <a:r>
              <a:rPr lang="en-US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FMAbabld" pitchFamily="2" charset="0"/>
              </a:rPr>
              <a:t>fhdÞ</a:t>
            </a:r>
            <a:r>
              <a:rPr lang="en-US" dirty="0">
                <a:solidFill>
                  <a:srgbClr val="00B050"/>
                </a:solidFill>
                <a:latin typeface="FMAbabld" pitchFamily="2" charset="0"/>
              </a:rPr>
              <a:t> .; </a:t>
            </a:r>
            <a:r>
              <a:rPr lang="en-US" dirty="0" err="1">
                <a:solidFill>
                  <a:srgbClr val="00B050"/>
                </a:solidFill>
                <a:latin typeface="FMAbabld" pitchFamily="2" charset="0"/>
              </a:rPr>
              <a:t>yels</a:t>
            </a:r>
            <a:r>
              <a:rPr lang="en-US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FMAbabld" pitchFamily="2" charset="0"/>
              </a:rPr>
              <a:t>Ydl</a:t>
            </a:r>
            <a:endParaRPr lang="en-US" dirty="0" smtClean="0">
              <a:solidFill>
                <a:srgbClr val="00B050"/>
              </a:solidFill>
              <a:latin typeface="FMAbabld" pitchFamily="2" charset="0"/>
            </a:endParaRPr>
          </a:p>
          <a:p>
            <a:pPr marL="0" indent="0">
              <a:buNone/>
            </a:pPr>
            <a:endParaRPr lang="en-US" dirty="0" smtClean="0">
              <a:latin typeface="FMAbabld" pitchFamily="2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  <a:latin typeface="FMAbabld" pitchFamily="2" charset="0"/>
              </a:rPr>
              <a:t>mka</a:t>
            </a:r>
            <a:r>
              <a:rPr lang="en-US" dirty="0">
                <a:solidFill>
                  <a:srgbClr val="FF0000"/>
                </a:solidFill>
                <a:latin typeface="FMAbabld" pitchFamily="2" charset="0"/>
              </a:rPr>
              <a:t> j</a:t>
            </a:r>
            <a:r>
              <a:rPr lang="en-US" dirty="0" smtClean="0">
                <a:solidFill>
                  <a:srgbClr val="FF0000"/>
                </a:solidFill>
                <a:latin typeface="FMAbabld" pitchFamily="2" charset="0"/>
              </a:rPr>
              <a:t>¾.</a:t>
            </a:r>
          </a:p>
          <a:p>
            <a:pPr marL="0" indent="0">
              <a:buNone/>
            </a:pPr>
            <a:r>
              <a:rPr lang="en-US" dirty="0" smtClean="0">
                <a:latin typeface="FMAbabld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dirty="0" err="1" smtClean="0">
                <a:latin typeface="FMAbabld" pitchFamily="2" charset="0"/>
              </a:rPr>
              <a:t>ÿkqflhshd</a:t>
            </a:r>
            <a:endParaRPr lang="en-US" sz="2800" dirty="0" smtClean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FMAbabld" pitchFamily="2" charset="0"/>
              </a:rPr>
              <a:t>.,</a:t>
            </a:r>
            <a:r>
              <a:rPr lang="en-US" sz="2800" dirty="0" err="1" smtClean="0">
                <a:latin typeface="FMAbabld" pitchFamily="2" charset="0"/>
              </a:rPr>
              <a:t>a,eye</a:t>
            </a:r>
            <a:r>
              <a:rPr lang="en-US" sz="2800" dirty="0" smtClean="0">
                <a:latin typeface="FMAbabld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latin typeface="FMAbabld" pitchFamily="2" charset="0"/>
              </a:rPr>
              <a:t>;=</a:t>
            </a:r>
            <a:r>
              <a:rPr lang="en-US" sz="2800" dirty="0" err="1" smtClean="0">
                <a:latin typeface="FMAbabld" pitchFamily="2" charset="0"/>
              </a:rPr>
              <a:t>kaysßhd</a:t>
            </a:r>
            <a:r>
              <a:rPr lang="en-US" sz="2800" dirty="0" smtClean="0">
                <a:latin typeface="FMAbabld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dirty="0" err="1" smtClean="0">
                <a:latin typeface="FMAbabld" pitchFamily="2" charset="0"/>
              </a:rPr>
              <a:t>fndremka</a:t>
            </a:r>
            <a:endParaRPr lang="en-US" sz="2800" dirty="0">
              <a:latin typeface="FMAbabld" pitchFamily="2" charset="0"/>
            </a:endParaRPr>
          </a:p>
          <a:p>
            <a:pPr marL="0" indent="0">
              <a:buNone/>
            </a:pPr>
            <a:endParaRPr lang="en-US" dirty="0">
              <a:latin typeface="FMAbabld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28800"/>
            <a:ext cx="147637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2888" y="1981200"/>
            <a:ext cx="26765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662" y="40386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7843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  <a:latin typeface="FMAbabld" pitchFamily="2" charset="0"/>
              </a:rPr>
              <a:t>fjk;a</a:t>
            </a:r>
            <a:r>
              <a:rPr lang="en-US" dirty="0">
                <a:solidFill>
                  <a:srgbClr val="00B050"/>
                </a:solidFill>
                <a:latin typeface="FMAbabld" pitchFamily="2" charset="0"/>
              </a:rPr>
              <a:t> l¾udka;</a:t>
            </a:r>
            <a:endParaRPr lang="en-US" sz="2800" dirty="0">
              <a:solidFill>
                <a:srgbClr val="00B050"/>
              </a:solidFill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FMAbabld" pitchFamily="2" charset="0"/>
              </a:rPr>
              <a:t>ta.d</a:t>
            </a:r>
            <a:r>
              <a:rPr lang="en-US" sz="2800" dirty="0">
                <a:latin typeface="FMAbabld" pitchFamily="2" charset="0"/>
              </a:rPr>
              <a:t>¾ </a:t>
            </a:r>
            <a:r>
              <a:rPr lang="en-US" sz="2800" dirty="0" err="1">
                <a:latin typeface="FMAbabld" pitchFamily="2" charset="0"/>
              </a:rPr>
              <a:t>ksmoùug</a:t>
            </a:r>
            <a:r>
              <a:rPr lang="en-US" sz="2800" dirty="0">
                <a:latin typeface="FMAbabld" pitchFamily="2" charset="0"/>
              </a:rPr>
              <a:t> r;= </a:t>
            </a:r>
            <a:r>
              <a:rPr lang="en-US" sz="2800" dirty="0" err="1">
                <a:latin typeface="FMAbabld" pitchFamily="2" charset="0"/>
              </a:rPr>
              <a:t>we,a.S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err="1">
                <a:latin typeface="FMAbabld" pitchFamily="2" charset="0"/>
              </a:rPr>
              <a:t>fhdod</a:t>
            </a:r>
            <a:r>
              <a:rPr lang="en-US" sz="2800" dirty="0">
                <a:latin typeface="FMAbabld" pitchFamily="2" charset="0"/>
              </a:rPr>
              <a:t> .</a:t>
            </a:r>
            <a:r>
              <a:rPr lang="en-US" sz="2800" dirty="0" err="1">
                <a:latin typeface="FMAbabld" pitchFamily="2" charset="0"/>
              </a:rPr>
              <a:t>ekSu</a:t>
            </a:r>
            <a:r>
              <a:rPr lang="en-US" sz="2800" dirty="0">
                <a:latin typeface="FMAbabld" pitchFamily="2" charset="0"/>
              </a:rPr>
              <a:t> ^</a:t>
            </a:r>
            <a:r>
              <a:rPr lang="en-US" sz="2800" dirty="0" err="1">
                <a:latin typeface="FMAbabld" pitchFamily="2" charset="0"/>
              </a:rPr>
              <a:t>lrÈh</a:t>
            </a:r>
            <a:r>
              <a:rPr lang="en-US" sz="2800" dirty="0">
                <a:latin typeface="FMAbabld" pitchFamily="2" charset="0"/>
              </a:rPr>
              <a:t>&amp;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3352800" cy="241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976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6868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FMAbabld" pitchFamily="2" charset="0"/>
              </a:rPr>
              <a:t>c, </a:t>
            </a:r>
            <a:r>
              <a:rPr lang="en-US" dirty="0" err="1">
                <a:solidFill>
                  <a:srgbClr val="00B050"/>
                </a:solidFill>
                <a:latin typeface="FMAbabld" pitchFamily="2" charset="0"/>
              </a:rPr>
              <a:t>m%Njh</a:t>
            </a:r>
            <a:r>
              <a:rPr lang="en-US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FMAbabld" pitchFamily="2" charset="0"/>
              </a:rPr>
              <a:t>wdY%s</a:t>
            </a:r>
            <a:r>
              <a:rPr lang="en-US" dirty="0">
                <a:solidFill>
                  <a:srgbClr val="00B050"/>
                </a:solidFill>
                <a:latin typeface="FMAbabld" pitchFamily="2" charset="0"/>
              </a:rPr>
              <a:t>; </a:t>
            </a:r>
            <a:r>
              <a:rPr lang="en-US" dirty="0" err="1">
                <a:solidFill>
                  <a:srgbClr val="00B050"/>
                </a:solidFill>
                <a:latin typeface="FMAbabld" pitchFamily="2" charset="0"/>
              </a:rPr>
              <a:t>i;a;aj</a:t>
            </a:r>
            <a:r>
              <a:rPr lang="en-US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FMAbabld" pitchFamily="2" charset="0"/>
              </a:rPr>
              <a:t>iïm;a</a:t>
            </a:r>
            <a:endParaRPr lang="en-US" dirty="0">
              <a:solidFill>
                <a:srgbClr val="00B050"/>
              </a:solidFill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FMAbabld" pitchFamily="2" charset="0"/>
              </a:rPr>
              <a:t>mlaISk</a:t>
            </a:r>
            <a:r>
              <a:rPr lang="en-US" sz="2800" dirty="0" err="1" smtClean="0">
                <a:latin typeface="FMAbabld" pitchFamily="2" charset="0"/>
              </a:rPr>
              <a:t>a</a:t>
            </a:r>
            <a:r>
              <a:rPr lang="en-US" sz="2800" dirty="0" smtClean="0">
                <a:latin typeface="FMAbabld" pitchFamily="2" charset="0"/>
              </a:rPr>
              <a:t> -</a:t>
            </a:r>
            <a:r>
              <a:rPr lang="en-US" sz="2800" dirty="0" err="1" smtClean="0">
                <a:latin typeface="FMAbabld" pitchFamily="2" charset="0"/>
              </a:rPr>
              <a:t>Èhldjka</a:t>
            </a:r>
            <a:r>
              <a:rPr lang="en-US" sz="2800" dirty="0">
                <a:latin typeface="FMAbabld" pitchFamily="2" charset="0"/>
              </a:rPr>
              <a:t>" </a:t>
            </a:r>
            <a:r>
              <a:rPr lang="en-US" sz="2800" dirty="0" err="1">
                <a:latin typeface="FMAbabld" pitchFamily="2" charset="0"/>
              </a:rPr>
              <a:t>fldl</a:t>
            </a:r>
            <a:r>
              <a:rPr lang="en-US" sz="2800" dirty="0">
                <a:latin typeface="FMAbabld" pitchFamily="2" charset="0"/>
              </a:rPr>
              <a:t>=</a:t>
            </a:r>
            <a:r>
              <a:rPr lang="en-US" sz="2800" dirty="0" err="1">
                <a:latin typeface="FMAbabld" pitchFamily="2" charset="0"/>
              </a:rPr>
              <a:t>ka</a:t>
            </a:r>
            <a:r>
              <a:rPr lang="en-US" sz="2800" dirty="0">
                <a:latin typeface="FMAbabld" pitchFamily="2" charset="0"/>
              </a:rPr>
              <a:t> j¾." </a:t>
            </a:r>
            <a:r>
              <a:rPr lang="en-US" sz="2800" dirty="0" err="1">
                <a:latin typeface="FMAbabld" pitchFamily="2" charset="0"/>
              </a:rPr>
              <a:t>ms</a:t>
            </a:r>
            <a:r>
              <a:rPr lang="en-US" sz="2800" dirty="0">
                <a:latin typeface="FMAbabld" pitchFamily="2" charset="0"/>
              </a:rPr>
              <a:t>&lt;</a:t>
            </a:r>
            <a:r>
              <a:rPr lang="en-US" sz="2800" dirty="0" err="1">
                <a:latin typeface="FMAbabld" pitchFamily="2" charset="0"/>
              </a:rPr>
              <a:t>syqvqjka</a:t>
            </a:r>
            <a:r>
              <a:rPr lang="en-US" sz="2800" dirty="0">
                <a:latin typeface="FMAbabld" pitchFamily="2" charset="0"/>
              </a:rPr>
              <a:t>" ;</a:t>
            </a:r>
            <a:r>
              <a:rPr lang="en-US" sz="2800" dirty="0" err="1" smtClean="0">
                <a:latin typeface="FMAbabld" pitchFamily="2" charset="0"/>
              </a:rPr>
              <a:t>drdjka</a:t>
            </a:r>
            <a:r>
              <a:rPr lang="en-US" sz="2800" dirty="0" smtClean="0">
                <a:latin typeface="FMAbabld" pitchFamily="2" charset="0"/>
              </a:rPr>
              <a:t>"    		  </a:t>
            </a:r>
            <a:r>
              <a:rPr lang="en-US" sz="2800" dirty="0" err="1" smtClean="0">
                <a:latin typeface="FMAbabld" pitchFamily="2" charset="0"/>
              </a:rPr>
              <a:t>fiareka</a:t>
            </a:r>
            <a:endParaRPr lang="en-US" sz="2800" dirty="0" smtClean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FMAbabld" pitchFamily="2" charset="0"/>
              </a:rPr>
              <a:t>Wr.hsk</a:t>
            </a:r>
            <a:r>
              <a:rPr lang="en-US" sz="2800" dirty="0" err="1" smtClean="0">
                <a:latin typeface="FMAbabld" pitchFamily="2" charset="0"/>
              </a:rPr>
              <a:t>a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>
                <a:latin typeface="FMAbabld" pitchFamily="2" charset="0"/>
              </a:rPr>
              <a:t>- </a:t>
            </a:r>
            <a:r>
              <a:rPr lang="en-US" sz="2800" dirty="0" err="1">
                <a:latin typeface="FMAbabld" pitchFamily="2" charset="0"/>
              </a:rPr>
              <a:t>lnrf.dhska</a:t>
            </a:r>
            <a:r>
              <a:rPr lang="en-US" sz="2800" dirty="0">
                <a:latin typeface="FMAbabld" pitchFamily="2" charset="0"/>
              </a:rPr>
              <a:t>" </a:t>
            </a:r>
            <a:r>
              <a:rPr lang="en-US" sz="2800" dirty="0" err="1">
                <a:latin typeface="FMAbabld" pitchFamily="2" charset="0"/>
              </a:rPr>
              <a:t>lsUq,ka</a:t>
            </a:r>
            <a:endParaRPr lang="en-US" sz="2800" dirty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FMAbabld" pitchFamily="2" charset="0"/>
              </a:rPr>
              <a:t>WNh</a:t>
            </a:r>
            <a:r>
              <a:rPr lang="en-US" sz="2800" dirty="0" smtClean="0">
                <a:solidFill>
                  <a:srgbClr val="FF0000"/>
                </a:solidFill>
                <a:latin typeface="FMAbabld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FMAbabld" pitchFamily="2" charset="0"/>
              </a:rPr>
              <a:t>Ôúka</a:t>
            </a:r>
            <a:r>
              <a:rPr lang="en-US" sz="2800" dirty="0">
                <a:solidFill>
                  <a:srgbClr val="FF0000"/>
                </a:solidFill>
                <a:latin typeface="FMAbabld" pitchFamily="2" charset="0"/>
              </a:rPr>
              <a:t> </a:t>
            </a:r>
            <a:r>
              <a:rPr lang="en-US" sz="2800" dirty="0">
                <a:latin typeface="FMAbabld" pitchFamily="2" charset="0"/>
              </a:rPr>
              <a:t>- </a:t>
            </a:r>
            <a:r>
              <a:rPr lang="en-US" sz="2800" dirty="0" err="1">
                <a:latin typeface="FMAbabld" pitchFamily="2" charset="0"/>
              </a:rPr>
              <a:t>ueähka</a:t>
            </a:r>
            <a:r>
              <a:rPr lang="en-US" sz="2800" dirty="0">
                <a:latin typeface="FMAbabld" pitchFamily="2" charset="0"/>
              </a:rPr>
              <a:t>" </a:t>
            </a:r>
            <a:r>
              <a:rPr lang="en-US" sz="2800" dirty="0" err="1" smtClean="0">
                <a:latin typeface="FMAbabld" pitchFamily="2" charset="0"/>
              </a:rPr>
              <a:t>f.ïnka</a:t>
            </a:r>
            <a:endParaRPr lang="en-US" sz="2800" dirty="0" smtClean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FMAbabld" pitchFamily="2" charset="0"/>
              </a:rPr>
              <a:t>ikaêmdÈlhk</a:t>
            </a:r>
            <a:r>
              <a:rPr lang="en-US" sz="2800" dirty="0" err="1" smtClean="0">
                <a:latin typeface="FMAbabld" pitchFamily="2" charset="0"/>
              </a:rPr>
              <a:t>a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>
                <a:latin typeface="FMAbabld" pitchFamily="2" charset="0"/>
              </a:rPr>
              <a:t>- </a:t>
            </a:r>
            <a:r>
              <a:rPr lang="en-US" sz="2800" dirty="0" err="1">
                <a:latin typeface="FMAbabld" pitchFamily="2" charset="0"/>
              </a:rPr>
              <a:t>llal</a:t>
            </a:r>
            <a:r>
              <a:rPr lang="en-US" sz="2800" dirty="0">
                <a:latin typeface="FMAbabld" pitchFamily="2" charset="0"/>
              </a:rPr>
              <a:t>=</a:t>
            </a:r>
            <a:r>
              <a:rPr lang="en-US" sz="2800" dirty="0" err="1">
                <a:latin typeface="FMAbabld" pitchFamily="2" charset="0"/>
              </a:rPr>
              <a:t>Ügka</a:t>
            </a:r>
            <a:r>
              <a:rPr lang="en-US" sz="2800" dirty="0">
                <a:latin typeface="FMAbabld" pitchFamily="2" charset="0"/>
              </a:rPr>
              <a:t>" </a:t>
            </a:r>
            <a:r>
              <a:rPr lang="en-US" sz="2800" dirty="0" err="1">
                <a:latin typeface="FMAbabld" pitchFamily="2" charset="0"/>
              </a:rPr>
              <a:t>ll</a:t>
            </a:r>
            <a:r>
              <a:rPr lang="en-US" sz="2800" dirty="0">
                <a:latin typeface="FMAbabld" pitchFamily="2" charset="0"/>
              </a:rPr>
              <a:t>=¨</a:t>
            </a:r>
            <a:r>
              <a:rPr lang="en-US" sz="2800" dirty="0" err="1">
                <a:latin typeface="FMAbabld" pitchFamily="2" charset="0"/>
              </a:rPr>
              <a:t>jka</a:t>
            </a:r>
            <a:r>
              <a:rPr lang="en-US" sz="2800" dirty="0">
                <a:latin typeface="FMAbabld" pitchFamily="2" charset="0"/>
              </a:rPr>
              <a:t>" </a:t>
            </a:r>
            <a:r>
              <a:rPr lang="en-US" sz="2800" dirty="0" err="1" smtClean="0">
                <a:latin typeface="FMAbabld" pitchFamily="2" charset="0"/>
              </a:rPr>
              <a:t>biaika"fmdlsßiaika</a:t>
            </a:r>
            <a:endParaRPr lang="en-US" sz="2800" dirty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FMAbabld" pitchFamily="2" charset="0"/>
              </a:rPr>
              <a:t>u;aiHhska</a:t>
            </a:r>
            <a:r>
              <a:rPr lang="en-US" sz="2800" dirty="0" smtClean="0">
                <a:solidFill>
                  <a:srgbClr val="FF0000"/>
                </a:solidFill>
                <a:latin typeface="FMAbabld" pitchFamily="2" charset="0"/>
              </a:rPr>
              <a:t> </a:t>
            </a:r>
            <a:r>
              <a:rPr lang="en-US" sz="2800" dirty="0">
                <a:latin typeface="FMAbabld" pitchFamily="2" charset="0"/>
              </a:rPr>
              <a:t>- </a:t>
            </a:r>
            <a:r>
              <a:rPr lang="en-US" sz="2800" dirty="0" err="1">
                <a:latin typeface="FMAbabld" pitchFamily="2" charset="0"/>
              </a:rPr>
              <a:t>yqx.d</a:t>
            </a:r>
            <a:r>
              <a:rPr lang="en-US" sz="2800" dirty="0">
                <a:latin typeface="FMAbabld" pitchFamily="2" charset="0"/>
              </a:rPr>
              <a:t>" </a:t>
            </a:r>
            <a:r>
              <a:rPr lang="en-US" sz="2800" dirty="0" err="1">
                <a:latin typeface="FMAbabld" pitchFamily="2" charset="0"/>
              </a:rPr>
              <a:t>ldjhshd</a:t>
            </a:r>
            <a:r>
              <a:rPr lang="en-US" sz="2800" dirty="0">
                <a:latin typeface="FMAbabld" pitchFamily="2" charset="0"/>
              </a:rPr>
              <a:t>" </a:t>
            </a:r>
            <a:r>
              <a:rPr lang="en-US" sz="2800" dirty="0" err="1">
                <a:latin typeface="FMAbabld" pitchFamily="2" charset="0"/>
              </a:rPr>
              <a:t>Æ,d</a:t>
            </a:r>
            <a:r>
              <a:rPr lang="en-US" sz="2800" dirty="0">
                <a:latin typeface="FMAbabld" pitchFamily="2" charset="0"/>
              </a:rPr>
              <a:t>" ;</a:t>
            </a:r>
            <a:r>
              <a:rPr lang="en-US" sz="2800" dirty="0" err="1" smtClean="0">
                <a:latin typeface="FMAbabld" pitchFamily="2" charset="0"/>
              </a:rPr>
              <a:t>s,dmshd</a:t>
            </a:r>
            <a:endParaRPr lang="en-US" sz="2800" dirty="0">
              <a:latin typeface="FMAbabld" pitchFamily="2" charset="0"/>
            </a:endParaRPr>
          </a:p>
          <a:p>
            <a:pPr marL="0" indent="0">
              <a:buNone/>
            </a:pPr>
            <a:endParaRPr lang="en-US" sz="2800" dirty="0">
              <a:latin typeface="FMAbabld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2362200" cy="132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2514600" cy="158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5499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1090" y="4953000"/>
            <a:ext cx="2408802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8538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B050"/>
                </a:solidFill>
                <a:latin typeface="FMAbabld" pitchFamily="2" charset="0"/>
              </a:rPr>
              <a:t>wdl%uKYS,s</a:t>
            </a:r>
            <a:r>
              <a:rPr lang="en-US" dirty="0" smtClean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FMAbabld" pitchFamily="2" charset="0"/>
              </a:rPr>
              <a:t>j,a</a:t>
            </a:r>
            <a:r>
              <a:rPr lang="en-US" dirty="0">
                <a:solidFill>
                  <a:srgbClr val="00B050"/>
                </a:solidFill>
                <a:latin typeface="FMAbabld" pitchFamily="2" charset="0"/>
              </a:rPr>
              <a:t> me&lt;</a:t>
            </a:r>
            <a:r>
              <a:rPr lang="en-US" dirty="0" err="1">
                <a:solidFill>
                  <a:srgbClr val="00B050"/>
                </a:solidFill>
                <a:latin typeface="FMAbabld" pitchFamily="2" charset="0"/>
              </a:rPr>
              <a:t>Eá</a:t>
            </a:r>
            <a:r>
              <a:rPr lang="en-US" dirty="0">
                <a:solidFill>
                  <a:srgbClr val="00B050"/>
                </a:solidFill>
                <a:latin typeface="FMAbabld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dirty="0" err="1" smtClean="0">
                <a:latin typeface="FMAbabld" pitchFamily="2" charset="0"/>
              </a:rPr>
              <a:t>ie,aùkshd</a:t>
            </a:r>
            <a:endParaRPr lang="en-US" sz="2800" dirty="0" smtClean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FMAbabld" pitchFamily="2" charset="0"/>
              </a:rPr>
              <a:t>cmka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cnr</a:t>
            </a:r>
            <a:r>
              <a:rPr lang="en-US" sz="2800" dirty="0" smtClean="0">
                <a:latin typeface="FMAbabld" pitchFamily="2" charset="0"/>
              </a:rPr>
              <a:t> </a:t>
            </a:r>
            <a:endParaRPr lang="en-US" sz="2800" b="1" dirty="0">
              <a:latin typeface="FMAbabld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3571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6671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  <a:latin typeface="FMAbabld" pitchFamily="2" charset="0"/>
              </a:rPr>
              <a:t>c,c</a:t>
            </a:r>
            <a:r>
              <a:rPr lang="en-US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FMAbabld" pitchFamily="2" charset="0"/>
              </a:rPr>
              <a:t>iïm;a</a:t>
            </a:r>
            <a:r>
              <a:rPr lang="en-US" dirty="0">
                <a:solidFill>
                  <a:srgbClr val="00B050"/>
                </a:solidFill>
                <a:latin typeface="FMAbabld" pitchFamily="2" charset="0"/>
              </a:rPr>
              <a:t> ;</a:t>
            </a:r>
            <a:r>
              <a:rPr lang="en-US" dirty="0" err="1">
                <a:solidFill>
                  <a:srgbClr val="00B050"/>
                </a:solidFill>
                <a:latin typeface="FMAbabld" pitchFamily="2" charset="0"/>
              </a:rPr>
              <a:t>sridr</a:t>
            </a:r>
            <a:r>
              <a:rPr lang="en-US" dirty="0">
                <a:solidFill>
                  <a:srgbClr val="00B050"/>
                </a:solidFill>
                <a:latin typeface="FMAbabld" pitchFamily="2" charset="0"/>
              </a:rPr>
              <a:t> j </a:t>
            </a:r>
            <a:r>
              <a:rPr lang="en-US" dirty="0" err="1">
                <a:solidFill>
                  <a:srgbClr val="00B050"/>
                </a:solidFill>
                <a:latin typeface="FMAbabld" pitchFamily="2" charset="0"/>
              </a:rPr>
              <a:t>Ndú</a:t>
            </a:r>
            <a:r>
              <a:rPr lang="en-US" dirty="0">
                <a:solidFill>
                  <a:srgbClr val="00B050"/>
                </a:solidFill>
                <a:latin typeface="FMAbabld" pitchFamily="2" charset="0"/>
              </a:rPr>
              <a:t>; </a:t>
            </a:r>
            <a:r>
              <a:rPr lang="en-US" dirty="0" err="1" smtClean="0">
                <a:solidFill>
                  <a:srgbClr val="00B050"/>
                </a:solidFill>
                <a:latin typeface="FMAbabld" pitchFamily="2" charset="0"/>
              </a:rPr>
              <a:t>lsÍu</a:t>
            </a:r>
            <a:endParaRPr lang="en-US" dirty="0" smtClean="0">
              <a:solidFill>
                <a:srgbClr val="00B050"/>
              </a:solidFill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  <a:latin typeface="FMAbabld" pitchFamily="2" charset="0"/>
              </a:rPr>
              <a:t>ixpdrlhska</a:t>
            </a:r>
            <a:r>
              <a:rPr lang="en-US" sz="2800" dirty="0">
                <a:solidFill>
                  <a:srgbClr val="FF0000"/>
                </a:solidFill>
                <a:latin typeface="FMAbabld" pitchFamily="2" charset="0"/>
              </a:rPr>
              <a:t> wdl¾IKh </a:t>
            </a:r>
            <a:r>
              <a:rPr lang="en-US" sz="2800" dirty="0" err="1">
                <a:solidFill>
                  <a:srgbClr val="FF0000"/>
                </a:solidFill>
                <a:latin typeface="FMAbabld" pitchFamily="2" charset="0"/>
              </a:rPr>
              <a:t>lr</a:t>
            </a:r>
            <a:r>
              <a:rPr lang="en-US" sz="2800" dirty="0">
                <a:solidFill>
                  <a:srgbClr val="FF0000"/>
                </a:solidFill>
                <a:latin typeface="FMAbabld" pitchFamily="2" charset="0"/>
              </a:rPr>
              <a:t> .</a:t>
            </a:r>
            <a:r>
              <a:rPr lang="en-US" sz="2800" dirty="0" err="1">
                <a:solidFill>
                  <a:srgbClr val="FF0000"/>
                </a:solidFill>
                <a:latin typeface="FMAbabld" pitchFamily="2" charset="0"/>
              </a:rPr>
              <a:t>ekSug</a:t>
            </a:r>
            <a:r>
              <a:rPr lang="en-US" sz="2800" dirty="0">
                <a:solidFill>
                  <a:srgbClr val="FF0000"/>
                </a:solidFill>
                <a:latin typeface="FMAbabld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FMAbabld" pitchFamily="2" charset="0"/>
              </a:rPr>
              <a:t>wmg</a:t>
            </a:r>
            <a:r>
              <a:rPr lang="en-US" sz="2800" dirty="0">
                <a:solidFill>
                  <a:srgbClr val="FF0000"/>
                </a:solidFill>
                <a:latin typeface="FMAbabld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FMAbabld" pitchFamily="2" charset="0"/>
              </a:rPr>
              <a:t>wkq.ukh</a:t>
            </a:r>
            <a:r>
              <a:rPr lang="en-US" sz="2800" dirty="0">
                <a:solidFill>
                  <a:srgbClr val="FF0000"/>
                </a:solidFill>
                <a:latin typeface="FMAbabld" pitchFamily="2" charset="0"/>
              </a:rPr>
              <a:t> l&lt; </a:t>
            </a:r>
            <a:r>
              <a:rPr lang="en-US" sz="2800" dirty="0" err="1">
                <a:solidFill>
                  <a:srgbClr val="FF0000"/>
                </a:solidFill>
                <a:latin typeface="FMAbabld" pitchFamily="2" charset="0"/>
              </a:rPr>
              <a:t>yels</a:t>
            </a:r>
            <a:r>
              <a:rPr lang="en-US" sz="2800" dirty="0">
                <a:solidFill>
                  <a:srgbClr val="FF0000"/>
                </a:solidFill>
                <a:latin typeface="FMAbabld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FMAbabld" pitchFamily="2" charset="0"/>
              </a:rPr>
              <a:t>l%ufõo</a:t>
            </a:r>
            <a:endParaRPr lang="en-US" sz="2800" dirty="0">
              <a:solidFill>
                <a:srgbClr val="FF0000"/>
              </a:solidFill>
              <a:latin typeface="FMAbabld" pitchFamily="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2" y="2043112"/>
            <a:ext cx="31527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4307" y="2112561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12561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331" y="3766980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5734" y="4094593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8639" y="4923268"/>
            <a:ext cx="1919287" cy="127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2514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4044"/>
            <a:ext cx="8215993" cy="460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704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6019800"/>
          </a:xfrm>
        </p:spPr>
        <p:txBody>
          <a:bodyPr>
            <a:noAutofit/>
          </a:bodyPr>
          <a:lstStyle/>
          <a:p>
            <a:endParaRPr lang="en-US" dirty="0" smtClean="0">
              <a:latin typeface="FMAbabld" pitchFamily="2" charset="0"/>
            </a:endParaRPr>
          </a:p>
          <a:p>
            <a:r>
              <a:rPr lang="en-US" dirty="0" err="1" smtClean="0">
                <a:latin typeface="FMAbabld" pitchFamily="2" charset="0"/>
              </a:rPr>
              <a:t>mDÓú</a:t>
            </a:r>
            <a:r>
              <a:rPr lang="en-US" dirty="0" smtClean="0">
                <a:latin typeface="FMAbabld" pitchFamily="2" charset="0"/>
              </a:rPr>
              <a:t> ;,</a:t>
            </a:r>
            <a:r>
              <a:rPr lang="en-US" dirty="0" err="1" smtClean="0">
                <a:latin typeface="FMAbabld" pitchFamily="2" charset="0"/>
              </a:rPr>
              <a:t>fhka</a:t>
            </a:r>
            <a:r>
              <a:rPr lang="en-US" dirty="0" smtClean="0">
                <a:latin typeface="FMAbabld" pitchFamily="2" charset="0"/>
              </a:rPr>
              <a:t> 70]l </a:t>
            </a:r>
            <a:r>
              <a:rPr lang="en-US" dirty="0" err="1" smtClean="0">
                <a:latin typeface="FMAbabld" pitchFamily="2" charset="0"/>
              </a:rPr>
              <a:t>muK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m%foaYhla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c,fhka</a:t>
            </a:r>
            <a:r>
              <a:rPr lang="en-US" dirty="0" smtClean="0">
                <a:latin typeface="FMAbabld" pitchFamily="2" charset="0"/>
              </a:rPr>
              <a:t> hg ù we;</a:t>
            </a:r>
          </a:p>
          <a:p>
            <a:r>
              <a:rPr lang="en-US" dirty="0" err="1" smtClean="0">
                <a:latin typeface="FMAbabld" pitchFamily="2" charset="0"/>
              </a:rPr>
              <a:t>tu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c,fhka</a:t>
            </a:r>
            <a:r>
              <a:rPr lang="en-US" dirty="0" smtClean="0">
                <a:latin typeface="FMAbabld" pitchFamily="2" charset="0"/>
              </a:rPr>
              <a:t> 97] la </a:t>
            </a:r>
            <a:r>
              <a:rPr lang="en-US" dirty="0" err="1" smtClean="0">
                <a:latin typeface="FMAbabld" pitchFamily="2" charset="0"/>
              </a:rPr>
              <a:t>muK</a:t>
            </a:r>
            <a:r>
              <a:rPr lang="en-US" dirty="0" smtClean="0">
                <a:latin typeface="FMAbabld" pitchFamily="2" charset="0"/>
              </a:rPr>
              <a:t> u </a:t>
            </a:r>
            <a:r>
              <a:rPr lang="en-US" dirty="0" err="1" smtClean="0">
                <a:latin typeface="FMAbabld" pitchFamily="2" charset="0"/>
              </a:rPr>
              <a:t>lroshhs</a:t>
            </a:r>
            <a:r>
              <a:rPr lang="en-US" dirty="0" smtClean="0">
                <a:latin typeface="FMAbabld" pitchFamily="2" charset="0"/>
              </a:rPr>
              <a:t> </a:t>
            </a:r>
          </a:p>
          <a:p>
            <a:pPr marL="0" indent="0">
              <a:buNone/>
            </a:pPr>
            <a:endParaRPr lang="en-US" sz="1600" dirty="0" smtClean="0">
              <a:latin typeface="FMAbabld" pitchFamily="2" charset="0"/>
            </a:endParaRPr>
          </a:p>
          <a:p>
            <a:r>
              <a:rPr lang="en-US" dirty="0" err="1" smtClean="0">
                <a:latin typeface="FMAbabld" pitchFamily="2" charset="0"/>
              </a:rPr>
              <a:t>b;sß</a:t>
            </a:r>
            <a:r>
              <a:rPr lang="en-US" dirty="0" smtClean="0">
                <a:latin typeface="FMAbabld" pitchFamily="2" charset="0"/>
              </a:rPr>
              <a:t> 3] </a:t>
            </a:r>
            <a:r>
              <a:rPr lang="en-US" dirty="0" err="1" smtClean="0">
                <a:latin typeface="FMAbabld" pitchFamily="2" charset="0"/>
              </a:rPr>
              <a:t>lg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wdikak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jQ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ñßÈh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c,fhka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jeä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m%udKhla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mßfNdackhg</a:t>
            </a:r>
            <a:r>
              <a:rPr lang="en-US" dirty="0" smtClean="0">
                <a:latin typeface="FMAbabld" pitchFamily="2" charset="0"/>
              </a:rPr>
              <a:t> .; </a:t>
            </a:r>
            <a:r>
              <a:rPr lang="en-US" dirty="0" err="1" smtClean="0">
                <a:latin typeface="FMAbabld" pitchFamily="2" charset="0"/>
              </a:rPr>
              <a:t>fkdyel</a:t>
            </a:r>
            <a:r>
              <a:rPr lang="en-US" dirty="0" smtClean="0">
                <a:latin typeface="FMAbabld" pitchFamily="2" charset="0"/>
              </a:rPr>
              <a:t> </a:t>
            </a:r>
          </a:p>
          <a:p>
            <a:endParaRPr lang="en-US" sz="700" dirty="0" smtClean="0">
              <a:latin typeface="FMAbabld" pitchFamily="2" charset="0"/>
            </a:endParaRPr>
          </a:p>
          <a:p>
            <a:r>
              <a:rPr lang="en-US" dirty="0" err="1" smtClean="0">
                <a:latin typeface="FMAbabld" pitchFamily="2" charset="0"/>
              </a:rPr>
              <a:t>Ôúkaf.a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mßfNdackhg</a:t>
            </a:r>
            <a:r>
              <a:rPr lang="en-US" dirty="0" smtClean="0">
                <a:latin typeface="FMAbabld" pitchFamily="2" charset="0"/>
              </a:rPr>
              <a:t> ,</a:t>
            </a:r>
            <a:r>
              <a:rPr lang="en-US" dirty="0" err="1" smtClean="0">
                <a:latin typeface="FMAbabld" pitchFamily="2" charset="0"/>
              </a:rPr>
              <a:t>nd</a:t>
            </a:r>
            <a:r>
              <a:rPr lang="en-US" dirty="0" smtClean="0">
                <a:latin typeface="FMAbabld" pitchFamily="2" charset="0"/>
              </a:rPr>
              <a:t>.; </a:t>
            </a:r>
            <a:r>
              <a:rPr lang="en-US" dirty="0" err="1" smtClean="0">
                <a:latin typeface="FMAbabld" pitchFamily="2" charset="0"/>
              </a:rPr>
              <a:t>yels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jkafka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mDÓúfha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we;s</a:t>
            </a:r>
            <a:r>
              <a:rPr lang="en-US" dirty="0" smtClean="0">
                <a:latin typeface="FMAbabld" pitchFamily="2" charset="0"/>
              </a:rPr>
              <a:t> </a:t>
            </a:r>
            <a:r>
              <a:rPr lang="en-US" dirty="0" err="1" smtClean="0">
                <a:latin typeface="FMAbabld" pitchFamily="2" charset="0"/>
              </a:rPr>
              <a:t>uq</a:t>
            </a:r>
            <a:r>
              <a:rPr lang="en-US" dirty="0" smtClean="0">
                <a:latin typeface="FMAbabld" pitchFamily="2" charset="0"/>
              </a:rPr>
              <a:t>¿ c, </a:t>
            </a:r>
            <a:r>
              <a:rPr lang="en-US" dirty="0" err="1" smtClean="0">
                <a:latin typeface="FMAbabld" pitchFamily="2" charset="0"/>
              </a:rPr>
              <a:t>m%udKfhka</a:t>
            </a:r>
            <a:r>
              <a:rPr lang="en-US" dirty="0" smtClean="0">
                <a:latin typeface="FMAbabld" pitchFamily="2" charset="0"/>
              </a:rPr>
              <a:t> 0'003] </a:t>
            </a:r>
            <a:r>
              <a:rPr lang="en-US" dirty="0" err="1" smtClean="0">
                <a:latin typeface="FMAbabld" pitchFamily="2" charset="0"/>
              </a:rPr>
              <a:t>ls</a:t>
            </a:r>
            <a:endParaRPr lang="en-US" dirty="0">
              <a:latin typeface="FMAbab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34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err="1" smtClean="0">
                <a:solidFill>
                  <a:srgbClr val="0070C0"/>
                </a:solidFill>
                <a:latin typeface="FMAbabld" pitchFamily="2" charset="0"/>
              </a:rPr>
              <a:t>mßirfhys</a:t>
            </a:r>
            <a:r>
              <a:rPr lang="en-US" sz="3200" dirty="0" smtClean="0">
                <a:solidFill>
                  <a:srgbClr val="0070C0"/>
                </a:solidFill>
                <a:latin typeface="FMAbabld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FMAbabld" pitchFamily="2" charset="0"/>
              </a:rPr>
              <a:t>c,fha</a:t>
            </a:r>
            <a:r>
              <a:rPr lang="en-US" sz="3200" dirty="0" smtClean="0">
                <a:solidFill>
                  <a:srgbClr val="0070C0"/>
                </a:solidFill>
                <a:latin typeface="FMAbabld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FMAbabld" pitchFamily="2" charset="0"/>
              </a:rPr>
              <a:t>meje;au</a:t>
            </a:r>
            <a:endParaRPr lang="en-US" sz="3200" dirty="0">
              <a:solidFill>
                <a:srgbClr val="0070C0"/>
              </a:solidFill>
              <a:latin typeface="FMAbabl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783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FMAbabld" pitchFamily="2" charset="0"/>
              </a:rPr>
              <a:t>fmdf</a:t>
            </a:r>
            <a:r>
              <a:rPr lang="en-US" sz="2800" dirty="0" smtClean="0">
                <a:latin typeface="FMAbabld" pitchFamily="2" charset="0"/>
              </a:rPr>
              <a:t>&lt;</a:t>
            </a:r>
            <a:r>
              <a:rPr lang="en-US" sz="2800" dirty="0" err="1" smtClean="0">
                <a:latin typeface="FMAbabld" pitchFamily="2" charset="0"/>
              </a:rPr>
              <a:t>dj</a:t>
            </a:r>
            <a:r>
              <a:rPr lang="en-US" sz="2800" dirty="0" smtClean="0">
                <a:latin typeface="FMAbabld" pitchFamily="2" charset="0"/>
              </a:rPr>
              <a:t> u;= </a:t>
            </a:r>
            <a:r>
              <a:rPr lang="en-US" sz="2800" dirty="0" err="1" smtClean="0">
                <a:latin typeface="FMAbabld" pitchFamily="2" charset="0"/>
              </a:rPr>
              <a:t>msg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we;s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c,h</a:t>
            </a:r>
            <a:r>
              <a:rPr lang="en-US" sz="2800" dirty="0" smtClean="0">
                <a:latin typeface="FMAbabld" pitchFamily="2" charset="0"/>
              </a:rPr>
              <a:t> iq¾hdf,dalh ,</a:t>
            </a:r>
            <a:r>
              <a:rPr lang="en-US" sz="2800" dirty="0" err="1" smtClean="0">
                <a:latin typeface="FMAbabld" pitchFamily="2" charset="0"/>
              </a:rPr>
              <a:t>efnk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úg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jdIamSlrKh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fõ</a:t>
            </a:r>
            <a:r>
              <a:rPr lang="en-US" sz="2800" dirty="0" smtClean="0">
                <a:latin typeface="FMAbabld" pitchFamily="2" charset="0"/>
              </a:rPr>
              <a:t>' </a:t>
            </a:r>
          </a:p>
          <a:p>
            <a:endParaRPr lang="en-US" sz="2800" dirty="0" smtClean="0">
              <a:latin typeface="FMAbabld" pitchFamily="2" charset="0"/>
            </a:endParaRPr>
          </a:p>
          <a:p>
            <a:r>
              <a:rPr lang="en-US" sz="2800" dirty="0" err="1" smtClean="0">
                <a:latin typeface="FMAbabld" pitchFamily="2" charset="0"/>
              </a:rPr>
              <a:t>Ydlj</a:t>
            </a:r>
            <a:r>
              <a:rPr lang="en-US" sz="2800" dirty="0" smtClean="0">
                <a:latin typeface="FMAbabld" pitchFamily="2" charset="0"/>
              </a:rPr>
              <a:t>, </a:t>
            </a:r>
            <a:r>
              <a:rPr lang="en-US" sz="2800" dirty="0" err="1" smtClean="0">
                <a:latin typeface="FMAbabld" pitchFamily="2" charset="0"/>
              </a:rPr>
              <a:t>W;aiafõokh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u.ska</a:t>
            </a:r>
            <a:r>
              <a:rPr lang="en-US" sz="2800" dirty="0" smtClean="0">
                <a:latin typeface="FMAbabld" pitchFamily="2" charset="0"/>
              </a:rPr>
              <a:t> o </a:t>
            </a:r>
            <a:r>
              <a:rPr lang="en-US" sz="2800" dirty="0" err="1" smtClean="0">
                <a:latin typeface="FMAbabld" pitchFamily="2" charset="0"/>
              </a:rPr>
              <a:t>Ôùkaf.a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Yajikh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u.ska</a:t>
            </a:r>
            <a:r>
              <a:rPr lang="en-US" sz="2800" dirty="0" smtClean="0">
                <a:latin typeface="FMAbabld" pitchFamily="2" charset="0"/>
              </a:rPr>
              <a:t> o </a:t>
            </a:r>
            <a:r>
              <a:rPr lang="en-US" sz="2800" dirty="0" err="1" smtClean="0">
                <a:latin typeface="FMAbabld" pitchFamily="2" charset="0"/>
              </a:rPr>
              <a:t>jdhqf.da,hg</a:t>
            </a:r>
            <a:r>
              <a:rPr lang="en-US" sz="2800" dirty="0" smtClean="0">
                <a:latin typeface="FMAbabld" pitchFamily="2" charset="0"/>
              </a:rPr>
              <a:t> c, </a:t>
            </a:r>
            <a:r>
              <a:rPr lang="en-US" sz="2800" dirty="0" err="1" smtClean="0">
                <a:latin typeface="FMAbabld" pitchFamily="2" charset="0"/>
              </a:rPr>
              <a:t>jdIam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tl</a:t>
            </a:r>
            <a:r>
              <a:rPr lang="en-US" sz="2800" dirty="0" smtClean="0">
                <a:latin typeface="FMAbabld" pitchFamily="2" charset="0"/>
              </a:rPr>
              <a:t>;= </a:t>
            </a:r>
            <a:r>
              <a:rPr lang="en-US" sz="2800" dirty="0" err="1" smtClean="0">
                <a:latin typeface="FMAbabld" pitchFamily="2" charset="0"/>
              </a:rPr>
              <a:t>fõ</a:t>
            </a:r>
            <a:endParaRPr lang="en-US" sz="2800" dirty="0" smtClean="0">
              <a:latin typeface="FMAbabld" pitchFamily="2" charset="0"/>
            </a:endParaRPr>
          </a:p>
          <a:p>
            <a:endParaRPr lang="en-US" sz="2800" dirty="0" smtClean="0">
              <a:latin typeface="FMAbabld" pitchFamily="2" charset="0"/>
            </a:endParaRPr>
          </a:p>
          <a:p>
            <a:r>
              <a:rPr lang="en-US" sz="2800" dirty="0" err="1" smtClean="0">
                <a:latin typeface="FMAbabld" pitchFamily="2" charset="0"/>
              </a:rPr>
              <a:t>fuu</a:t>
            </a:r>
            <a:r>
              <a:rPr lang="en-US" sz="2800" dirty="0" smtClean="0">
                <a:latin typeface="FMAbabld" pitchFamily="2" charset="0"/>
              </a:rPr>
              <a:t> c, </a:t>
            </a:r>
            <a:r>
              <a:rPr lang="en-US" sz="2800" dirty="0" err="1" smtClean="0">
                <a:latin typeface="FMAbabld" pitchFamily="2" charset="0"/>
              </a:rPr>
              <a:t>jdIam</a:t>
            </a:r>
            <a:r>
              <a:rPr lang="en-US" sz="2800" dirty="0" smtClean="0">
                <a:latin typeface="FMAbabld" pitchFamily="2" charset="0"/>
              </a:rPr>
              <a:t> by&lt;g .</a:t>
            </a:r>
            <a:r>
              <a:rPr lang="en-US" sz="2800" dirty="0" err="1" smtClean="0">
                <a:latin typeface="FMAbabld" pitchFamily="2" charset="0"/>
              </a:rPr>
              <a:t>uka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lr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j,dl</a:t>
            </a:r>
            <a:r>
              <a:rPr lang="en-US" sz="2800" dirty="0" smtClean="0">
                <a:latin typeface="FMAbabld" pitchFamily="2" charset="0"/>
              </a:rPr>
              <a:t>=¿ </a:t>
            </a:r>
            <a:r>
              <a:rPr lang="en-US" sz="2800" dirty="0" err="1" smtClean="0">
                <a:latin typeface="FMAbabld" pitchFamily="2" charset="0"/>
              </a:rPr>
              <a:t>iEfoa</a:t>
            </a:r>
            <a:r>
              <a:rPr lang="en-US" sz="2800" dirty="0" smtClean="0">
                <a:latin typeface="FMAbabld" pitchFamily="2" charset="0"/>
              </a:rPr>
              <a:t>' </a:t>
            </a:r>
            <a:r>
              <a:rPr lang="en-US" sz="2800" dirty="0" err="1" smtClean="0">
                <a:latin typeface="FMAbabld" pitchFamily="2" charset="0"/>
              </a:rPr>
              <a:t>tu</a:t>
            </a:r>
            <a:r>
              <a:rPr lang="en-US" sz="2800" dirty="0" smtClean="0">
                <a:latin typeface="FMAbabld" pitchFamily="2" charset="0"/>
              </a:rPr>
              <a:t> c, </a:t>
            </a:r>
            <a:r>
              <a:rPr lang="en-US" sz="2800" dirty="0" err="1" smtClean="0">
                <a:latin typeface="FMAbabld" pitchFamily="2" charset="0"/>
              </a:rPr>
              <a:t>jdIam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kej</a:t>
            </a:r>
            <a:r>
              <a:rPr lang="en-US" sz="2800" dirty="0" smtClean="0">
                <a:latin typeface="FMAbabld" pitchFamily="2" charset="0"/>
              </a:rPr>
              <a:t>; &gt;</a:t>
            </a:r>
            <a:r>
              <a:rPr lang="en-US" sz="2800" dirty="0" err="1" smtClean="0">
                <a:latin typeface="FMAbabld" pitchFamily="2" charset="0"/>
              </a:rPr>
              <a:t>kSNjkh</a:t>
            </a:r>
            <a:r>
              <a:rPr lang="en-US" sz="2800" dirty="0" smtClean="0">
                <a:latin typeface="FMAbabld" pitchFamily="2" charset="0"/>
              </a:rPr>
              <a:t> ù j¾Idj </a:t>
            </a:r>
            <a:r>
              <a:rPr lang="en-US" sz="2800" dirty="0" err="1" smtClean="0">
                <a:latin typeface="FMAbabld" pitchFamily="2" charset="0"/>
              </a:rPr>
              <a:t>f,i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fyda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ysu</a:t>
            </a:r>
            <a:r>
              <a:rPr lang="en-US" sz="2800" dirty="0" smtClean="0">
                <a:latin typeface="FMAbabld" pitchFamily="2" charset="0"/>
              </a:rPr>
              <a:t>" ;=</a:t>
            </a:r>
            <a:r>
              <a:rPr lang="en-US" sz="2800" dirty="0" err="1" smtClean="0">
                <a:latin typeface="FMAbabld" pitchFamily="2" charset="0"/>
              </a:rPr>
              <a:t>ysk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f,i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kej</a:t>
            </a:r>
            <a:r>
              <a:rPr lang="en-US" sz="2800" dirty="0" smtClean="0">
                <a:latin typeface="FMAbabld" pitchFamily="2" charset="0"/>
              </a:rPr>
              <a:t>; </a:t>
            </a:r>
            <a:r>
              <a:rPr lang="en-US" sz="2800" dirty="0" err="1" smtClean="0">
                <a:latin typeface="FMAbabld" pitchFamily="2" charset="0"/>
              </a:rPr>
              <a:t>fmdf</a:t>
            </a:r>
            <a:r>
              <a:rPr lang="en-US" sz="2800" dirty="0" smtClean="0">
                <a:latin typeface="FMAbabld" pitchFamily="2" charset="0"/>
              </a:rPr>
              <a:t>&lt;</a:t>
            </a:r>
            <a:r>
              <a:rPr lang="en-US" sz="2800" dirty="0" err="1" smtClean="0">
                <a:latin typeface="FMAbabld" pitchFamily="2" charset="0"/>
              </a:rPr>
              <a:t>dj</a:t>
            </a:r>
            <a:r>
              <a:rPr lang="en-US" sz="2800" dirty="0" smtClean="0">
                <a:latin typeface="FMAbabld" pitchFamily="2" charset="0"/>
              </a:rPr>
              <a:t> u;= </a:t>
            </a:r>
            <a:r>
              <a:rPr lang="en-US" sz="2800" dirty="0" err="1" smtClean="0">
                <a:latin typeface="FMAbabld" pitchFamily="2" charset="0"/>
              </a:rPr>
              <a:t>msgg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jefÜ</a:t>
            </a:r>
            <a:endParaRPr lang="en-US" sz="2800" dirty="0">
              <a:latin typeface="FMAbab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03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2"/>
                </a:solidFill>
                <a:latin typeface="FMAbabld" pitchFamily="2" charset="0"/>
              </a:rPr>
              <a:t>c, </a:t>
            </a:r>
            <a:r>
              <a:rPr lang="en-US" sz="2800" dirty="0" err="1" smtClean="0">
                <a:solidFill>
                  <a:schemeClr val="tx2"/>
                </a:solidFill>
                <a:latin typeface="FMAbabld" pitchFamily="2" charset="0"/>
              </a:rPr>
              <a:t>pl%h</a:t>
            </a:r>
            <a:endParaRPr lang="en-US" sz="2800" dirty="0">
              <a:solidFill>
                <a:schemeClr val="tx2"/>
              </a:solidFill>
              <a:latin typeface="FMAbabld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32153"/>
            <a:ext cx="7696200" cy="537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110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pt-BR" sz="3200" dirty="0" smtClean="0">
                <a:solidFill>
                  <a:srgbClr val="0070C0"/>
                </a:solidFill>
                <a:latin typeface="FMAbabld" pitchFamily="2" charset="0"/>
              </a:rPr>
              <a:t>YS% ,xldfõ úúO c, m%Nj</a:t>
            </a:r>
            <a:br>
              <a:rPr lang="pt-BR" sz="3200" dirty="0" smtClean="0">
                <a:solidFill>
                  <a:srgbClr val="0070C0"/>
                </a:solidFill>
                <a:latin typeface="FMAbabld" pitchFamily="2" charset="0"/>
              </a:rPr>
            </a:br>
            <a:endParaRPr lang="en-US" sz="3200" dirty="0">
              <a:solidFill>
                <a:srgbClr val="0070C0"/>
              </a:solidFill>
              <a:latin typeface="FMAbabl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00B050"/>
                </a:solidFill>
                <a:latin typeface="FMAbabld" pitchFamily="2" charset="0"/>
              </a:rPr>
              <a:t>l,mq</a:t>
            </a:r>
            <a:r>
              <a:rPr lang="en-US" sz="2800" dirty="0" smtClean="0">
                <a:solidFill>
                  <a:srgbClr val="00B050"/>
                </a:solidFill>
                <a:latin typeface="FMAbabld" pitchFamily="2" charset="0"/>
              </a:rPr>
              <a:t> ^</a:t>
            </a:r>
            <a:r>
              <a:rPr lang="en-US" sz="2800" dirty="0" smtClean="0">
                <a:solidFill>
                  <a:srgbClr val="00B050"/>
                </a:solidFill>
              </a:rPr>
              <a:t>Lagoon</a:t>
            </a:r>
            <a:r>
              <a:rPr lang="en-US" sz="2800" dirty="0" smtClean="0">
                <a:solidFill>
                  <a:srgbClr val="00B050"/>
                </a:solidFill>
                <a:latin typeface="FMAbabld" pitchFamily="2" charset="0"/>
              </a:rPr>
              <a:t>&amp;</a:t>
            </a:r>
          </a:p>
          <a:p>
            <a:pPr marL="0" indent="0">
              <a:buNone/>
            </a:pPr>
            <a:r>
              <a:rPr lang="en-US" sz="2800" dirty="0" err="1" smtClean="0">
                <a:latin typeface="FMAbabld" pitchFamily="2" charset="0"/>
              </a:rPr>
              <a:t>rg</a:t>
            </a:r>
            <a:r>
              <a:rPr lang="en-US" sz="2800" dirty="0" smtClean="0">
                <a:latin typeface="FMAbabld" pitchFamily="2" charset="0"/>
              </a:rPr>
              <a:t> we;=,g </a:t>
            </a:r>
            <a:r>
              <a:rPr lang="en-US" sz="2800" dirty="0" err="1" smtClean="0">
                <a:latin typeface="FMAbabld" pitchFamily="2" charset="0"/>
              </a:rPr>
              <a:t>fkrd</a:t>
            </a:r>
            <a:r>
              <a:rPr lang="en-US" sz="2800" dirty="0" smtClean="0">
                <a:latin typeface="FMAbabld" pitchFamily="2" charset="0"/>
              </a:rPr>
              <a:t> .</a:t>
            </a:r>
            <a:r>
              <a:rPr lang="en-US" sz="2800" dirty="0" err="1" smtClean="0">
                <a:latin typeface="FMAbabld" pitchFamily="2" charset="0"/>
              </a:rPr>
              <a:t>sh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my;a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N+ñ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m%foaYhlg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id.r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c,h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tla</a:t>
            </a:r>
            <a:r>
              <a:rPr lang="en-US" sz="2800" dirty="0" smtClean="0">
                <a:latin typeface="FMAbabld" pitchFamily="2" charset="0"/>
              </a:rPr>
              <a:t> /</a:t>
            </a:r>
            <a:r>
              <a:rPr lang="en-US" sz="2800" dirty="0" err="1" smtClean="0">
                <a:latin typeface="FMAbabld" pitchFamily="2" charset="0"/>
              </a:rPr>
              <a:t>ia</a:t>
            </a:r>
            <a:r>
              <a:rPr lang="en-US" sz="2800" dirty="0" smtClean="0">
                <a:latin typeface="FMAbabld" pitchFamily="2" charset="0"/>
              </a:rPr>
              <a:t> ù </a:t>
            </a:r>
            <a:r>
              <a:rPr lang="en-US" sz="2800" dirty="0" err="1" smtClean="0">
                <a:latin typeface="FMAbabld" pitchFamily="2" charset="0"/>
              </a:rPr>
              <a:t>l,mq</a:t>
            </a:r>
            <a:r>
              <a:rPr lang="en-US" sz="2800" dirty="0" smtClean="0">
                <a:latin typeface="FMAbabld" pitchFamily="2" charset="0"/>
              </a:rPr>
              <a:t> ks¾udKh ù we;</a:t>
            </a:r>
          </a:p>
          <a:p>
            <a:pPr marL="0" indent="0">
              <a:buNone/>
            </a:pPr>
            <a:r>
              <a:rPr lang="en-US" sz="2000" dirty="0" smtClean="0">
                <a:latin typeface="FMAbabld" pitchFamily="2" charset="0"/>
              </a:rPr>
              <a:t>WÞ (- 	</a:t>
            </a:r>
            <a:r>
              <a:rPr lang="en-US" sz="2000" dirty="0" err="1" smtClean="0">
                <a:latin typeface="FMAbabld" pitchFamily="2" charset="0"/>
              </a:rPr>
              <a:t>ó.uqj</a:t>
            </a:r>
            <a:r>
              <a:rPr lang="en-US" sz="2000" dirty="0" smtClean="0">
                <a:latin typeface="FMAbabld" pitchFamily="2" charset="0"/>
              </a:rPr>
              <a:t> </a:t>
            </a:r>
            <a:r>
              <a:rPr lang="en-US" sz="2000" dirty="0" err="1" smtClean="0">
                <a:latin typeface="FMAbabld" pitchFamily="2" charset="0"/>
              </a:rPr>
              <a:t>l,mqj</a:t>
            </a:r>
            <a:r>
              <a:rPr lang="en-US" sz="2000" dirty="0" smtClean="0">
                <a:latin typeface="FMAbabld" pitchFamily="2" charset="0"/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latin typeface="FMAbabld" pitchFamily="2" charset="0"/>
              </a:rPr>
              <a:t>	</a:t>
            </a:r>
            <a:r>
              <a:rPr lang="en-US" sz="2000" dirty="0" err="1" smtClean="0">
                <a:latin typeface="FMAbabld" pitchFamily="2" charset="0"/>
              </a:rPr>
              <a:t>fld.a</a:t>
            </a:r>
            <a:r>
              <a:rPr lang="en-US" sz="2000" dirty="0" smtClean="0">
                <a:latin typeface="FMAbabld" pitchFamily="2" charset="0"/>
              </a:rPr>
              <a:t>., </a:t>
            </a:r>
            <a:r>
              <a:rPr lang="en-US" sz="2000" dirty="0" err="1" smtClean="0">
                <a:latin typeface="FMAbabld" pitchFamily="2" charset="0"/>
              </a:rPr>
              <a:t>l,mqj</a:t>
            </a:r>
            <a:r>
              <a:rPr lang="en-US" sz="2000" dirty="0" smtClean="0">
                <a:latin typeface="FMAbabld" pitchFamily="2" charset="0"/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latin typeface="FMAbabld" pitchFamily="2" charset="0"/>
              </a:rPr>
              <a:t>	</a:t>
            </a:r>
            <a:r>
              <a:rPr lang="en-US" sz="2000" dirty="0" err="1" smtClean="0">
                <a:latin typeface="FMAbabld" pitchFamily="2" charset="0"/>
              </a:rPr>
              <a:t>nQkao</a:t>
            </a:r>
            <a:r>
              <a:rPr lang="en-US" sz="2000" dirty="0" smtClean="0">
                <a:latin typeface="FMAbabld" pitchFamily="2" charset="0"/>
              </a:rPr>
              <a:t>, </a:t>
            </a:r>
            <a:r>
              <a:rPr lang="en-US" sz="2000" dirty="0" err="1" smtClean="0">
                <a:latin typeface="FMAbabld" pitchFamily="2" charset="0"/>
              </a:rPr>
              <a:t>l,mqj</a:t>
            </a:r>
            <a:endParaRPr lang="en-US" sz="2000" dirty="0" smtClean="0">
              <a:latin typeface="FMAbabld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20917"/>
            <a:ext cx="3519487" cy="264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829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B050"/>
                </a:solidFill>
                <a:latin typeface="FMAbabld" pitchFamily="2" charset="0"/>
              </a:rPr>
              <a:t>.x </a:t>
            </a:r>
            <a:r>
              <a:rPr lang="en-US" sz="2800" dirty="0" err="1" smtClean="0">
                <a:solidFill>
                  <a:srgbClr val="00B050"/>
                </a:solidFill>
                <a:latin typeface="FMAbabld" pitchFamily="2" charset="0"/>
              </a:rPr>
              <a:t>fudah</a:t>
            </a:r>
            <a:r>
              <a:rPr lang="en-US" sz="2800" dirty="0" smtClean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FMAbabld" pitchFamily="2" charset="0"/>
              </a:rPr>
              <a:t>yd</a:t>
            </a:r>
            <a:r>
              <a:rPr lang="en-US" sz="2800" dirty="0" smtClean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FMAbabld" pitchFamily="2" charset="0"/>
              </a:rPr>
              <a:t>fv,agd</a:t>
            </a:r>
            <a:r>
              <a:rPr lang="en-US" sz="2800" dirty="0" smtClean="0">
                <a:solidFill>
                  <a:srgbClr val="00B050"/>
                </a:solidFill>
                <a:latin typeface="FMAbabld" pitchFamily="2" charset="0"/>
              </a:rPr>
              <a:t> (</a:t>
            </a:r>
            <a:r>
              <a:rPr lang="en-US" sz="2800" dirty="0" smtClean="0">
                <a:solidFill>
                  <a:srgbClr val="00B050"/>
                </a:solidFill>
                <a:latin typeface="+mn-lt"/>
              </a:rPr>
              <a:t>Estuaries and Delta&amp;</a:t>
            </a:r>
            <a:endParaRPr lang="en-US" sz="2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FMAbabld" pitchFamily="2" charset="0"/>
              </a:rPr>
              <a:t>.</a:t>
            </a:r>
            <a:r>
              <a:rPr lang="en-US" sz="2800" dirty="0" err="1" smtClean="0">
                <a:latin typeface="FMAbabld" pitchFamily="2" charset="0"/>
              </a:rPr>
              <a:t>x.d</a:t>
            </a:r>
            <a:r>
              <a:rPr lang="en-US" sz="2800" dirty="0" smtClean="0">
                <a:latin typeface="FMAbabld" pitchFamily="2" charset="0"/>
              </a:rPr>
              <a:t>" </a:t>
            </a:r>
            <a:r>
              <a:rPr lang="en-US" sz="2800" dirty="0" err="1" smtClean="0">
                <a:latin typeface="FMAbabld" pitchFamily="2" charset="0"/>
              </a:rPr>
              <a:t>uqyqo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yuq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jk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uqj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fodr</a:t>
            </a:r>
            <a:r>
              <a:rPr lang="en-US" sz="2800" dirty="0" smtClean="0">
                <a:latin typeface="FMAbabld" pitchFamily="2" charset="0"/>
              </a:rPr>
              <a:t> .x </a:t>
            </a:r>
            <a:r>
              <a:rPr lang="en-US" sz="2800" dirty="0" err="1" smtClean="0">
                <a:latin typeface="FMAbabld" pitchFamily="2" charset="0"/>
              </a:rPr>
              <a:t>fudah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kï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fõ</a:t>
            </a:r>
            <a:r>
              <a:rPr lang="en-US" sz="2800" dirty="0" smtClean="0">
                <a:latin typeface="FMAbabld" pitchFamily="2" charset="0"/>
              </a:rPr>
              <a:t>' </a:t>
            </a:r>
          </a:p>
          <a:p>
            <a:r>
              <a:rPr lang="en-US" sz="2800" dirty="0" smtClean="0">
                <a:latin typeface="FMAbabld" pitchFamily="2" charset="0"/>
              </a:rPr>
              <a:t>.</a:t>
            </a:r>
            <a:r>
              <a:rPr lang="en-US" sz="2800" dirty="0" err="1" smtClean="0">
                <a:latin typeface="FMAbabld" pitchFamily="2" charset="0"/>
              </a:rPr>
              <a:t>x.djla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uqyqog</a:t>
            </a:r>
            <a:r>
              <a:rPr lang="en-US" sz="2800" dirty="0" smtClean="0">
                <a:latin typeface="FMAbabld" pitchFamily="2" charset="0"/>
              </a:rPr>
              <a:t> &lt;x </a:t>
            </a:r>
            <a:r>
              <a:rPr lang="en-US" sz="2800" dirty="0" err="1" smtClean="0">
                <a:latin typeface="FMAbabld" pitchFamily="2" charset="0"/>
              </a:rPr>
              <a:t>ùfï</a:t>
            </a:r>
            <a:r>
              <a:rPr lang="en-US" sz="2800" dirty="0" smtClean="0">
                <a:latin typeface="FMAbabld" pitchFamily="2" charset="0"/>
              </a:rPr>
              <a:t> § </a:t>
            </a:r>
            <a:r>
              <a:rPr lang="en-US" sz="2800" dirty="0" err="1" smtClean="0">
                <a:latin typeface="FMAbabld" pitchFamily="2" charset="0"/>
              </a:rPr>
              <a:t>th</a:t>
            </a:r>
            <a:r>
              <a:rPr lang="en-US" sz="2800" dirty="0" smtClean="0">
                <a:latin typeface="FMAbabld" pitchFamily="2" charset="0"/>
              </a:rPr>
              <a:t> w;=</a:t>
            </a:r>
            <a:r>
              <a:rPr lang="en-US" sz="2800" dirty="0" err="1" smtClean="0">
                <a:latin typeface="FMAbabld" pitchFamily="2" charset="0"/>
              </a:rPr>
              <a:t>j,g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fn</a:t>
            </a:r>
            <a:r>
              <a:rPr lang="en-US" sz="2800" dirty="0" smtClean="0">
                <a:latin typeface="FMAbabld" pitchFamily="2" charset="0"/>
              </a:rPr>
              <a:t>§ </a:t>
            </a:r>
            <a:r>
              <a:rPr lang="en-US" sz="2800" dirty="0" err="1" smtClean="0">
                <a:latin typeface="FMAbabld" pitchFamily="2" charset="0"/>
              </a:rPr>
              <a:t>mq</a:t>
            </a:r>
            <a:r>
              <a:rPr lang="en-US" sz="2800" dirty="0" smtClean="0">
                <a:latin typeface="FMAbabld" pitchFamily="2" charset="0"/>
              </a:rPr>
              <a:t>¿,a </a:t>
            </a:r>
            <a:r>
              <a:rPr lang="en-US" sz="2800" dirty="0" err="1" smtClean="0">
                <a:latin typeface="FMAbabld" pitchFamily="2" charset="0"/>
              </a:rPr>
              <a:t>m%foaYhl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me;sr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hhs</a:t>
            </a:r>
            <a:r>
              <a:rPr lang="en-US" sz="2800" dirty="0" smtClean="0">
                <a:latin typeface="FMAbabld" pitchFamily="2" charset="0"/>
              </a:rPr>
              <a:t>' </a:t>
            </a:r>
          </a:p>
          <a:p>
            <a:r>
              <a:rPr lang="en-US" sz="2800" dirty="0" err="1" smtClean="0">
                <a:latin typeface="FMAbabld" pitchFamily="2" charset="0"/>
              </a:rPr>
              <a:t>tfia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fnÿKq</a:t>
            </a:r>
            <a:r>
              <a:rPr lang="en-US" sz="2800" dirty="0" smtClean="0">
                <a:latin typeface="FMAbabld" pitchFamily="2" charset="0"/>
              </a:rPr>
              <a:t> .</a:t>
            </a:r>
            <a:r>
              <a:rPr lang="en-US" sz="2800" dirty="0" err="1" smtClean="0">
                <a:latin typeface="FMAbabld" pitchFamily="2" charset="0"/>
              </a:rPr>
              <a:t>x.d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w;r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we;s</a:t>
            </a:r>
            <a:r>
              <a:rPr lang="en-US" sz="2800" dirty="0" smtClean="0">
                <a:latin typeface="FMAbabld" pitchFamily="2" charset="0"/>
              </a:rPr>
              <a:t> ;%</a:t>
            </a:r>
            <a:r>
              <a:rPr lang="en-US" sz="2800" dirty="0" err="1" smtClean="0">
                <a:latin typeface="FMAbabld" pitchFamily="2" charset="0"/>
              </a:rPr>
              <a:t>sfldaKdldr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N+ñ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m%foaY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fv,agd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kï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fõ</a:t>
            </a:r>
            <a:r>
              <a:rPr lang="en-US" sz="2800" dirty="0" smtClean="0">
                <a:latin typeface="FMAbabld" pitchFamily="2" charset="0"/>
              </a:rPr>
              <a:t>'</a:t>
            </a:r>
            <a:endParaRPr lang="en-US" sz="2800" dirty="0">
              <a:latin typeface="FMAbabld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138487" cy="306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0489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B050"/>
                </a:solidFill>
                <a:latin typeface="FMAbabld" pitchFamily="2" charset="0"/>
              </a:rPr>
              <a:t>j.=re ^</a:t>
            </a:r>
            <a:r>
              <a:rPr lang="en-US" sz="2800" dirty="0" err="1" smtClean="0">
                <a:solidFill>
                  <a:srgbClr val="00B050"/>
                </a:solidFill>
                <a:latin typeface="+mn-lt"/>
              </a:rPr>
              <a:t>Marshe</a:t>
            </a:r>
            <a:r>
              <a:rPr lang="en-US" sz="2800" dirty="0" smtClean="0">
                <a:solidFill>
                  <a:srgbClr val="00B050"/>
                </a:solidFill>
                <a:latin typeface="FMAbabld" pitchFamily="2" charset="0"/>
              </a:rPr>
              <a:t>&amp; </a:t>
            </a:r>
            <a:endParaRPr lang="en-US" sz="2800" dirty="0">
              <a:solidFill>
                <a:srgbClr val="00B050"/>
              </a:solidFill>
              <a:latin typeface="FMAbabl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FMAbabld" pitchFamily="2" charset="0"/>
              </a:rPr>
              <a:t>j.=re </a:t>
            </a:r>
            <a:r>
              <a:rPr lang="en-US" sz="2800" dirty="0" err="1" smtClean="0">
                <a:latin typeface="FMAbabld" pitchFamily="2" charset="0"/>
              </a:rPr>
              <a:t>wdldr</a:t>
            </a:r>
            <a:r>
              <a:rPr lang="en-US" sz="2800" dirty="0" smtClean="0">
                <a:latin typeface="FMAbabld" pitchFamily="2" charset="0"/>
              </a:rPr>
              <a:t> 03 </a:t>
            </a:r>
            <a:r>
              <a:rPr lang="en-US" sz="2800" dirty="0" err="1" smtClean="0">
                <a:latin typeface="FMAbabld" pitchFamily="2" charset="0"/>
              </a:rPr>
              <a:t>ls</a:t>
            </a:r>
            <a:endParaRPr lang="en-US" sz="2800" dirty="0" smtClean="0">
              <a:latin typeface="FMAbabld" pitchFamily="2" charset="0"/>
            </a:endParaRPr>
          </a:p>
          <a:p>
            <a:pPr marL="0" indent="0">
              <a:buNone/>
            </a:pPr>
            <a:endParaRPr lang="en-US" sz="2800" dirty="0" smtClean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MAbabld" pitchFamily="2" charset="0"/>
              </a:rPr>
              <a:t>01 </a:t>
            </a:r>
            <a:r>
              <a:rPr lang="en-US" sz="2800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FMAbabld" pitchFamily="2" charset="0"/>
              </a:rPr>
              <a:t>ñßÈh</a:t>
            </a:r>
            <a:r>
              <a:rPr lang="en-US" sz="28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MAbabld" pitchFamily="2" charset="0"/>
              </a:rPr>
              <a:t> j.=r</a:t>
            </a:r>
          </a:p>
          <a:p>
            <a:pPr marL="0" indent="0">
              <a:buNone/>
            </a:pPr>
            <a:r>
              <a:rPr lang="en-US" sz="2800" dirty="0" smtClean="0">
                <a:latin typeface="FMAbabld" pitchFamily="2" charset="0"/>
              </a:rPr>
              <a:t>N+.; </a:t>
            </a:r>
            <a:r>
              <a:rPr lang="en-US" sz="2800" dirty="0" err="1" smtClean="0">
                <a:latin typeface="FMAbabld" pitchFamily="2" charset="0"/>
              </a:rPr>
              <a:t>c,h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ldkaÿ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ùu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ksid</a:t>
            </a:r>
            <a:r>
              <a:rPr lang="en-US" sz="2800" dirty="0" smtClean="0">
                <a:latin typeface="FMAbabld" pitchFamily="2" charset="0"/>
              </a:rPr>
              <a:t> o" j¾Id </a:t>
            </a:r>
            <a:r>
              <a:rPr lang="en-US" sz="2800" dirty="0" err="1" smtClean="0">
                <a:latin typeface="FMAbabld" pitchFamily="2" charset="0"/>
              </a:rPr>
              <a:t>c,h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tla</a:t>
            </a:r>
            <a:r>
              <a:rPr lang="en-US" sz="2800" dirty="0" smtClean="0">
                <a:latin typeface="FMAbabld" pitchFamily="2" charset="0"/>
              </a:rPr>
              <a:t>/</a:t>
            </a:r>
            <a:r>
              <a:rPr lang="en-US" sz="2800" dirty="0" err="1" smtClean="0">
                <a:latin typeface="FMAbabld" pitchFamily="2" charset="0"/>
              </a:rPr>
              <a:t>ia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ùu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ksid</a:t>
            </a:r>
            <a:r>
              <a:rPr lang="en-US" sz="2800" dirty="0" smtClean="0">
                <a:latin typeface="FMAbabld" pitchFamily="2" charset="0"/>
              </a:rPr>
              <a:t> o </a:t>
            </a:r>
            <a:r>
              <a:rPr lang="en-US" sz="2800" dirty="0" err="1" smtClean="0">
                <a:latin typeface="FMAbabld" pitchFamily="2" charset="0"/>
              </a:rPr>
              <a:t>we;s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jk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fkd.eUqre</a:t>
            </a:r>
            <a:r>
              <a:rPr lang="en-US" sz="2800" dirty="0" smtClean="0">
                <a:latin typeface="FMAbabld" pitchFamily="2" charset="0"/>
              </a:rPr>
              <a:t> j.=re </a:t>
            </a:r>
            <a:r>
              <a:rPr lang="en-US" sz="2800" dirty="0" err="1" smtClean="0">
                <a:latin typeface="FMAbabld" pitchFamily="2" charset="0"/>
              </a:rPr>
              <a:t>ìï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ñßÈh</a:t>
            </a:r>
            <a:r>
              <a:rPr lang="en-US" sz="2800" dirty="0" smtClean="0">
                <a:latin typeface="FMAbabld" pitchFamily="2" charset="0"/>
              </a:rPr>
              <a:t> j.=</a:t>
            </a:r>
            <a:r>
              <a:rPr lang="en-US" sz="2800" dirty="0" err="1" smtClean="0">
                <a:latin typeface="FMAbabld" pitchFamily="2" charset="0"/>
              </a:rPr>
              <a:t>reìï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fõ</a:t>
            </a:r>
            <a:endParaRPr lang="en-US" sz="2800" dirty="0" smtClean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FMAbabld" pitchFamily="2" charset="0"/>
              </a:rPr>
              <a:t>WÞ (- </a:t>
            </a:r>
            <a:r>
              <a:rPr lang="en-US" sz="2400" dirty="0" err="1" smtClean="0">
                <a:latin typeface="FMAbabld" pitchFamily="2" charset="0"/>
              </a:rPr>
              <a:t>fn,a,kaú</a:t>
            </a:r>
            <a:r>
              <a:rPr lang="en-US" sz="2400" dirty="0" smtClean="0">
                <a:latin typeface="FMAbabld" pitchFamily="2" charset="0"/>
              </a:rPr>
              <a:t>, </a:t>
            </a:r>
            <a:r>
              <a:rPr lang="en-US" sz="2400" dirty="0" err="1" smtClean="0">
                <a:latin typeface="FMAbabld" pitchFamily="2" charset="0"/>
              </a:rPr>
              <a:t>w;a;säh</a:t>
            </a:r>
            <a:r>
              <a:rPr lang="en-US" sz="2400" dirty="0" smtClean="0">
                <a:latin typeface="FMAbabld" pitchFamily="2" charset="0"/>
              </a:rPr>
              <a:t> j.=re </a:t>
            </a:r>
            <a:r>
              <a:rPr lang="en-US" sz="2400" dirty="0" err="1" smtClean="0">
                <a:latin typeface="FMAbabld" pitchFamily="2" charset="0"/>
              </a:rPr>
              <a:t>ìu</a:t>
            </a:r>
            <a:endParaRPr lang="en-US" sz="2400" dirty="0">
              <a:latin typeface="FMAbabld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88093"/>
            <a:ext cx="3330222" cy="186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949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662</Words>
  <Application>Microsoft Office PowerPoint</Application>
  <PresentationFormat>On-screen Show (4:3)</PresentationFormat>
  <Paragraphs>119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mßirfhys c,fha meje;au</vt:lpstr>
      <vt:lpstr>c, pl%h</vt:lpstr>
      <vt:lpstr>YS% ,xldfõ úúO c, m%Nj </vt:lpstr>
      <vt:lpstr>.x fudah yd fv,agd (Estuaries and Delta&amp;</vt:lpstr>
      <vt:lpstr>j.=re ^Marshe&amp; </vt:lpstr>
      <vt:lpstr>02 lsjq,aÈh j.=re</vt:lpstr>
      <vt:lpstr>03 ,jK j.=re</vt:lpstr>
      <vt:lpstr>fÞ&lt; myr" Èh we,s" Th iy .x.d</vt:lpstr>
      <vt:lpstr> msgdr ;eks ^Flood plain&amp; fyj;a ú,a¨ ^Villu&amp;</vt:lpstr>
      <vt:lpstr>² jeõ Tanks</vt:lpstr>
      <vt:lpstr>fmdl=Kq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User</cp:lastModifiedBy>
  <cp:revision>28</cp:revision>
  <dcterms:created xsi:type="dcterms:W3CDTF">2021-06-01T10:30:21Z</dcterms:created>
  <dcterms:modified xsi:type="dcterms:W3CDTF">2021-06-06T06:42:25Z</dcterms:modified>
</cp:coreProperties>
</file>