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8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3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6864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935404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23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858932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404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28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50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0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6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76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36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2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96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8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44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76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195943" y="54142"/>
            <a:ext cx="9448800" cy="193357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8000" dirty="0" smtClean="0">
                <a:solidFill>
                  <a:srgbClr val="FF0066"/>
                </a:solidFill>
                <a:latin typeface="Algerian" panose="04020705040A02060702" pitchFamily="82" charset="0"/>
              </a:rPr>
              <a:t>Let’s learn English</a:t>
            </a:r>
            <a:endParaRPr lang="en-US" sz="5300" cap="none" dirty="0">
              <a:solidFill>
                <a:srgbClr val="FF0066"/>
              </a:solidFill>
              <a:latin typeface="Colonna MT" panose="04020805060202030203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943" y="1651436"/>
            <a:ext cx="412786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olonna MT" panose="04020805060202030203" pitchFamily="82" charset="0"/>
                <a:ea typeface="+mn-ea"/>
                <a:cs typeface="+mn-cs"/>
              </a:rPr>
              <a:t>Grade –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6130" y="2752026"/>
            <a:ext cx="2847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fornian FB" panose="0207040306080B030204" pitchFamily="18" charset="0"/>
              </a:rPr>
              <a:t>Unit –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fornian FB" panose="0207040306080B030204" pitchFamily="18" charset="0"/>
              </a:rPr>
              <a:t>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lifornian FB" panose="0207040306080B030204" pitchFamily="18" charset="0"/>
              </a:rPr>
              <a:t>Activity 8.6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fornian FB" panose="0207040306080B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1256" y="4857639"/>
            <a:ext cx="455893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A062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Content Development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BA062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A0620"/>
                </a:solidFill>
                <a:effectLst/>
                <a:uLnTx/>
                <a:uFillTx/>
                <a:latin typeface="Blackadder ITC" panose="04020505051007020D02" pitchFamily="82" charset="0"/>
                <a:ea typeface="+mn-ea"/>
                <a:cs typeface="+mn-cs"/>
              </a:rPr>
              <a:t>Zonal Education Office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BA0620"/>
                </a:solidFill>
                <a:effectLst/>
                <a:uLnTx/>
                <a:uFillTx/>
                <a:latin typeface="Blackadder ITC" panose="04020505051007020D02" pitchFamily="82" charset="0"/>
                <a:ea typeface="+mn-ea"/>
                <a:cs typeface="+mn-cs"/>
              </a:rPr>
              <a:t>Embilipitiya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BA0620"/>
              </a:solidFill>
              <a:effectLst/>
              <a:uLnTx/>
              <a:uFillTx/>
              <a:latin typeface="Blackadder ITC" panose="04020505051007020D02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lackadder ITC" panose="04020505051007020D02" pitchFamily="82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795" y="2496711"/>
            <a:ext cx="5410768" cy="303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9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8675" y="222069"/>
            <a:ext cx="9022080" cy="50683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4800" cap="none" dirty="0" smtClean="0">
                <a:solidFill>
                  <a:srgbClr val="698C1C"/>
                </a:solidFill>
                <a:latin typeface="Bahnschrift SemiBold Condensed" panose="020B0502040204020203" pitchFamily="34" charset="0"/>
              </a:rPr>
              <a:t>My dear students,</a:t>
            </a:r>
            <a:br>
              <a:rPr lang="en-US" sz="4800" cap="none" dirty="0" smtClean="0">
                <a:solidFill>
                  <a:srgbClr val="698C1C"/>
                </a:solidFill>
                <a:latin typeface="Bahnschrift SemiBold Condensed" panose="020B0502040204020203" pitchFamily="34" charset="0"/>
              </a:rPr>
            </a:br>
            <a:r>
              <a:rPr lang="en-US" sz="4400" cap="none" dirty="0" smtClean="0">
                <a:solidFill>
                  <a:srgbClr val="698C1C"/>
                </a:solidFill>
                <a:latin typeface="Bahnschrift SemiBold Condensed" panose="020B0502040204020203" pitchFamily="34" charset="0"/>
              </a:rPr>
              <a:t>Through this presentation </a:t>
            </a:r>
            <a:endParaRPr lang="en-US" sz="4400" cap="none" dirty="0">
              <a:solidFill>
                <a:srgbClr val="698C1C"/>
              </a:solidFill>
              <a:latin typeface="Bahnschrift SemiBold Condensed" panose="020B0502040204020203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4400" cap="none" dirty="0" smtClean="0">
                <a:solidFill>
                  <a:srgbClr val="698C1C"/>
                </a:solidFill>
                <a:latin typeface="Bahnschrift SemiBold Condensed" panose="020B0502040204020203" pitchFamily="34" charset="0"/>
              </a:rPr>
              <a:t>we are going to </a:t>
            </a:r>
            <a:r>
              <a:rPr lang="en-US" sz="4400" cap="none" dirty="0" smtClean="0">
                <a:solidFill>
                  <a:srgbClr val="698C1C"/>
                </a:solidFill>
                <a:latin typeface="Bahnschrift SemiBold Condensed" panose="020B0502040204020203" pitchFamily="34" charset="0"/>
              </a:rPr>
              <a:t>learn about</a:t>
            </a:r>
          </a:p>
          <a:p>
            <a:pPr algn="l">
              <a:lnSpc>
                <a:spcPct val="150000"/>
              </a:lnSpc>
            </a:pPr>
            <a:r>
              <a:rPr lang="en-US" sz="4400" cap="none" dirty="0" smtClean="0">
                <a:solidFill>
                  <a:srgbClr val="FFC000"/>
                </a:solidFill>
                <a:latin typeface="Bahnschrift SemiBold Condensed" panose="020B0502040204020203" pitchFamily="34" charset="0"/>
              </a:rPr>
              <a:t>“Shanghai Disneyland”</a:t>
            </a:r>
            <a:endParaRPr lang="en-US" cap="none" dirty="0">
              <a:solidFill>
                <a:srgbClr val="FFC000"/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886" y="1487300"/>
            <a:ext cx="2849136" cy="428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6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86" y="558629"/>
            <a:ext cx="6252882" cy="5616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FF0000"/>
                </a:solidFill>
              </a:rPr>
              <a:t>Disneyland park in Shanghai, China will be opened to the public on 16</a:t>
            </a:r>
            <a:r>
              <a:rPr lang="en-US" sz="2200" baseline="30000" dirty="0" smtClean="0">
                <a:solidFill>
                  <a:srgbClr val="FF0000"/>
                </a:solidFill>
              </a:rPr>
              <a:t>th</a:t>
            </a:r>
            <a:r>
              <a:rPr lang="en-US" sz="2200" dirty="0" smtClean="0">
                <a:solidFill>
                  <a:srgbClr val="FF0000"/>
                </a:solidFill>
              </a:rPr>
              <a:t> June, 2016.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FF0000"/>
                </a:solidFill>
              </a:rPr>
              <a:t>It is the sixth Disney theme park in the world.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FF0000"/>
                </a:solidFill>
              </a:rPr>
              <a:t>“Adventure land” is like a remote tropical jungle with jungle cruises and tree houses.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FF0000"/>
                </a:solidFill>
              </a:rPr>
              <a:t>Fairy tales come true in :Fairyland”.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FF0000"/>
                </a:solidFill>
              </a:rPr>
              <a:t>“Tomorrowland” shows us the future with “rocket to the moon” and submarine voyage.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FF0000"/>
                </a:solidFill>
              </a:rPr>
              <a:t>There are famous Disney characters like Mickey Mouse, Donald Duck, Goofy and Roger Rabbit.</a:t>
            </a:r>
            <a:endParaRPr lang="en-US" sz="22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968" y="2106386"/>
            <a:ext cx="5062422" cy="284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0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834" y="352698"/>
            <a:ext cx="8242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Let’s read the sentences and mark True or False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" y="875918"/>
            <a:ext cx="9875519" cy="3671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Shanghai Disneyland is the sixth Disney theme park.		(           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</a:rPr>
              <a:t>Adventureland</a:t>
            </a:r>
            <a:r>
              <a:rPr lang="en-US" sz="2400" dirty="0" smtClean="0">
                <a:solidFill>
                  <a:srgbClr val="002060"/>
                </a:solidFill>
              </a:rPr>
              <a:t>” is like a remote tropical jungle.			(           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Fairy tales come true in “Tomorrowland”.					(           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We can see submarine voyage at “Fantasyland”.			(           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Mickey Mouse is a famous Disney character.					(           )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5712">
            <a:off x="2318897" y="4797904"/>
            <a:ext cx="2609850" cy="1752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41625">
            <a:off x="5594711" y="4741277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23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05317" y="178477"/>
            <a:ext cx="7029833" cy="220165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8800" dirty="0" smtClean="0">
                <a:solidFill>
                  <a:srgbClr val="FF0066"/>
                </a:solidFill>
                <a:latin typeface="Harlow Solid Italic" panose="04030604020F02020D02" pitchFamily="82" charset="0"/>
              </a:rPr>
              <a:t>Thank you </a:t>
            </a:r>
            <a:br>
              <a:rPr lang="en-US" sz="8800" dirty="0" smtClean="0">
                <a:solidFill>
                  <a:srgbClr val="FF0066"/>
                </a:solidFill>
                <a:latin typeface="Harlow Solid Italic" panose="04030604020F02020D02" pitchFamily="82" charset="0"/>
              </a:rPr>
            </a:br>
            <a:r>
              <a:rPr lang="en-US" sz="6000" dirty="0" smtClean="0">
                <a:solidFill>
                  <a:srgbClr val="FF0066"/>
                </a:solidFill>
                <a:latin typeface="Harlow Solid Italic" panose="04030604020F02020D02" pitchFamily="82" charset="0"/>
              </a:rPr>
              <a:t>for learning with me</a:t>
            </a:r>
            <a:endParaRPr lang="en-US" sz="6000" dirty="0">
              <a:solidFill>
                <a:srgbClr val="FF0066"/>
              </a:solidFill>
              <a:latin typeface="Harlow Solid Italic" panose="04030604020F02020D02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5582" y="5544924"/>
            <a:ext cx="9888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I’m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W.D.Silviya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of R/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Emb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/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Weeraba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Lucida Calligraphy" panose="03010101010101010101" pitchFamily="66" charset="0"/>
              </a:rPr>
              <a:t> Model School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394" y="2515411"/>
            <a:ext cx="2659230" cy="289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09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138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Algerian</vt:lpstr>
      <vt:lpstr>Arial</vt:lpstr>
      <vt:lpstr>Bahnschrift SemiBold Condensed</vt:lpstr>
      <vt:lpstr>Blackadder ITC</vt:lpstr>
      <vt:lpstr>Californian FB</vt:lpstr>
      <vt:lpstr>Century Gothic</vt:lpstr>
      <vt:lpstr>Colonna MT</vt:lpstr>
      <vt:lpstr>Harlow Solid Italic</vt:lpstr>
      <vt:lpstr>Lucida Calligraphy</vt:lpstr>
      <vt:lpstr>Trebuchet MS</vt:lpstr>
      <vt:lpstr>Wingdings</vt:lpstr>
      <vt:lpstr>Wingdings 3</vt:lpstr>
      <vt:lpstr>Facet</vt:lpstr>
      <vt:lpstr>Let’s learn English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learn English</dc:title>
  <dc:creator>My plus computer's</dc:creator>
  <cp:lastModifiedBy>My plus computer's</cp:lastModifiedBy>
  <cp:revision>4</cp:revision>
  <dcterms:created xsi:type="dcterms:W3CDTF">2021-01-06T00:21:09Z</dcterms:created>
  <dcterms:modified xsi:type="dcterms:W3CDTF">2021-01-06T01:03:30Z</dcterms:modified>
</cp:coreProperties>
</file>