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7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sApp Image 2021-06-06 at 15.37.1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5 (1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7 (1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1-06-06 at 15.37.3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2006-08-16T00:00:00Z</dcterms:created>
  <dcterms:modified xsi:type="dcterms:W3CDTF">2021-06-16T17:46:22Z</dcterms:modified>
</cp:coreProperties>
</file>