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65" r:id="rId3"/>
    <p:sldId id="266" r:id="rId4"/>
    <p:sldId id="258" r:id="rId5"/>
    <p:sldId id="259" r:id="rId6"/>
    <p:sldId id="261" r:id="rId7"/>
    <p:sldId id="257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EEC506D-3DED-46B7-B7F7-1BC015D99DD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5613DF-07A3-40B4-8EB2-EA79AC1CC6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887" y="1931773"/>
            <a:ext cx="6447501" cy="13208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Grade 8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005903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cap="none" dirty="0" err="1" smtClean="0">
                <a:solidFill>
                  <a:srgbClr val="00B0F0"/>
                </a:solidFill>
                <a:latin typeface="Baamini" pitchFamily="2" charset="0"/>
              </a:rPr>
              <a:t>fl;Lg;ghl;Lf</a:t>
            </a:r>
            <a:r>
              <a:rPr lang="en-US" sz="4800" b="1" cap="none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4800" b="1" cap="none" dirty="0" err="1" smtClean="0">
                <a:solidFill>
                  <a:srgbClr val="00B0F0"/>
                </a:solidFill>
                <a:latin typeface="Baamini" pitchFamily="2" charset="0"/>
              </a:rPr>
              <a:t>fl;likg;Gf;fs</a:t>
            </a:r>
            <a:r>
              <a:rPr lang="en-US" sz="4800" b="1" cap="none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US" sz="4800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89428"/>
            <a:ext cx="4724400" cy="34750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njhlupay</a:t>
            </a:r>
            <a:r>
              <a:rPr lang="en-US" sz="4800" dirty="0" smtClean="0">
                <a:latin typeface="Baamini" pitchFamily="2" charset="0"/>
              </a:rPr>
              <a:t>;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Sequence</a:t>
            </a:r>
            <a:r>
              <a:rPr lang="en-US" sz="4800" dirty="0" smtClean="0">
                <a:latin typeface="Baamini" pitchFamily="2" charset="0"/>
              </a:rPr>
              <a:t>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njupT</a:t>
            </a:r>
            <a:r>
              <a:rPr lang="en-US" sz="4800" dirty="0" smtClean="0">
                <a:latin typeface="Baamini" pitchFamily="2" charset="0"/>
              </a:rPr>
              <a:t>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Selection</a:t>
            </a:r>
            <a:r>
              <a:rPr lang="en-US" sz="4800" dirty="0" smtClean="0">
                <a:latin typeface="Baamini" pitchFamily="2" charset="0"/>
              </a:rPr>
              <a:t>)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US" sz="4800" dirty="0" err="1" smtClean="0">
                <a:latin typeface="Baamini" pitchFamily="2" charset="0"/>
              </a:rPr>
              <a:t>kPs;nray</a:t>
            </a:r>
            <a:r>
              <a:rPr lang="en-US" sz="4800" dirty="0" smtClean="0">
                <a:latin typeface="Baamini" pitchFamily="2" charset="0"/>
              </a:rPr>
              <a:t>; (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Repetition</a:t>
            </a:r>
            <a:r>
              <a:rPr lang="en-US" sz="4800" dirty="0" smtClean="0">
                <a:latin typeface="Baamini" pitchFamily="2" charset="0"/>
              </a:rPr>
              <a:t>)</a:t>
            </a:r>
            <a:endParaRPr lang="en-US" sz="4800" dirty="0">
              <a:latin typeface="Baamini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3" t="41875" r="42724" b="34475"/>
          <a:stretch/>
        </p:blipFill>
        <p:spPr bwMode="auto">
          <a:xfrm>
            <a:off x="4800600" y="1919748"/>
            <a:ext cx="3219886" cy="341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38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>
            <a:noAutofit/>
          </a:bodyPr>
          <a:lstStyle/>
          <a:p>
            <a:pPr algn="ctr"/>
            <a:r>
              <a:rPr lang="en-US" b="1" cap="none" dirty="0" err="1" smtClean="0">
                <a:solidFill>
                  <a:srgbClr val="00B0F0"/>
                </a:solidFill>
                <a:latin typeface="Baamini" pitchFamily="2" charset="0"/>
              </a:rPr>
              <a:t>njupT</a:t>
            </a:r>
            <a:endParaRPr lang="en-US" b="1" dirty="0">
              <a:solidFill>
                <a:srgbClr val="00B0F0"/>
              </a:solidFill>
              <a:latin typeface="Baamini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3719" y="304712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Mk;</a:t>
            </a:r>
            <a:endParaRPr lang="en-US" dirty="0">
              <a:latin typeface="Baamini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8641" y="4076009"/>
            <a:ext cx="94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,</a:t>
            </a:r>
            <a:r>
              <a:rPr lang="en-US" dirty="0" err="1" smtClean="0">
                <a:latin typeface="Baamini" pitchFamily="2" charset="0"/>
              </a:rPr>
              <a:t>y;iy</a:t>
            </a:r>
            <a:endParaRPr lang="en-US" dirty="0">
              <a:latin typeface="Baamini" pitchFamily="2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39493" y="929938"/>
            <a:ext cx="4175026" cy="5451987"/>
            <a:chOff x="3429000" y="1066800"/>
            <a:chExt cx="4175026" cy="5451987"/>
          </a:xfrm>
        </p:grpSpPr>
        <p:sp>
          <p:nvSpPr>
            <p:cNvPr id="7" name="Flowchart: Terminator 6"/>
            <p:cNvSpPr/>
            <p:nvPr/>
          </p:nvSpPr>
          <p:spPr>
            <a:xfrm>
              <a:off x="3505200" y="1066800"/>
              <a:ext cx="1851537" cy="5334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Data 7"/>
            <p:cNvSpPr/>
            <p:nvPr/>
          </p:nvSpPr>
          <p:spPr>
            <a:xfrm>
              <a:off x="3522099" y="2019300"/>
              <a:ext cx="1735701" cy="609600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85058" y="3368651"/>
              <a:ext cx="1600200" cy="669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/>
            <p:cNvCxnSpPr>
              <a:stCxn id="7" idx="2"/>
            </p:cNvCxnSpPr>
            <p:nvPr/>
          </p:nvCxnSpPr>
          <p:spPr>
            <a:xfrm>
              <a:off x="4430969" y="1600200"/>
              <a:ext cx="0" cy="4191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414069" y="2628900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029200" y="3657600"/>
              <a:ext cx="76077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lowchart: Data 15"/>
            <p:cNvSpPr/>
            <p:nvPr/>
          </p:nvSpPr>
          <p:spPr>
            <a:xfrm>
              <a:off x="3429000" y="4724400"/>
              <a:ext cx="1828800" cy="577897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Terminator 16"/>
            <p:cNvSpPr/>
            <p:nvPr/>
          </p:nvSpPr>
          <p:spPr>
            <a:xfrm>
              <a:off x="3625337" y="5909187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4430969" y="5309419"/>
              <a:ext cx="0" cy="609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Diamond 11"/>
            <p:cNvSpPr/>
            <p:nvPr/>
          </p:nvSpPr>
          <p:spPr>
            <a:xfrm>
              <a:off x="3766369" y="3146071"/>
              <a:ext cx="1295400" cy="1066800"/>
            </a:xfrm>
            <a:prstGeom prst="diamon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4414069" y="4212871"/>
              <a:ext cx="0" cy="533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lowchart: Data 20"/>
            <p:cNvSpPr/>
            <p:nvPr/>
          </p:nvSpPr>
          <p:spPr>
            <a:xfrm>
              <a:off x="5775226" y="4652551"/>
              <a:ext cx="1828800" cy="577897"/>
            </a:xfrm>
            <a:prstGeom prst="flowChartInputOutpu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/>
            <p:cNvCxnSpPr>
              <a:endCxn id="21" idx="1"/>
            </p:cNvCxnSpPr>
            <p:nvPr/>
          </p:nvCxnSpPr>
          <p:spPr>
            <a:xfrm>
              <a:off x="6689626" y="4038600"/>
              <a:ext cx="0" cy="61395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Flowchart: Terminator 22"/>
            <p:cNvSpPr/>
            <p:nvPr/>
          </p:nvSpPr>
          <p:spPr>
            <a:xfrm>
              <a:off x="6026563" y="5884606"/>
              <a:ext cx="1577463" cy="609600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696079" y="5275006"/>
              <a:ext cx="0" cy="609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3" t="16497" r="28285" b="40743"/>
          <a:stretch/>
        </p:blipFill>
        <p:spPr bwMode="auto">
          <a:xfrm>
            <a:off x="5105400" y="1288067"/>
            <a:ext cx="2819400" cy="45573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37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>
                <a:latin typeface="Baamini" pitchFamily="2" charset="0"/>
              </a:rPr>
              <a:t>njupT</a:t>
            </a:r>
            <a:r>
              <a:rPr lang="en-US" cap="none" dirty="0" smtClean="0">
                <a:latin typeface="Baamini" pitchFamily="2" charset="0"/>
              </a:rPr>
              <a:t> </a:t>
            </a:r>
            <a:r>
              <a:rPr lang="en-US" dirty="0" smtClean="0">
                <a:latin typeface="Baamini" pitchFamily="2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</a:t>
            </a:r>
            <a:r>
              <a:rPr lang="en-US" dirty="0" smtClean="0">
                <a:latin typeface="Baamini" pitchFamily="2" charset="0"/>
              </a:rPr>
              <a:t>)</a:t>
            </a:r>
            <a:endParaRPr lang="en-GB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426664"/>
            <a:ext cx="6447501" cy="38807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Baamini" pitchFamily="2" charset="0"/>
              </a:rPr>
              <a:t>xU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newpKiwapy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cl;gl;l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xU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epge;jidiaj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jpUg;jpahf;Ftjw;F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my;yJ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jpUg;jpahf;fhikf;Nfw;g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nraw;gLj;jNtz;ba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gbKiw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gw;wpj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jPHkhdpf;fg;gLk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xU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re;jHg;gk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njupT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vdg;gLk</a:t>
            </a:r>
            <a:r>
              <a:rPr lang="en-US" sz="2400" dirty="0" smtClean="0">
                <a:latin typeface="Baamini" pitchFamily="2" charset="0"/>
              </a:rPr>
              <a:t>;.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Baamini" pitchFamily="2" charset="0"/>
              </a:rPr>
              <a:t>,</a:t>
            </a:r>
            <a:r>
              <a:rPr lang="en-US" sz="2400" dirty="0" err="1" smtClean="0">
                <a:latin typeface="Baamini" pitchFamily="2" charset="0"/>
              </a:rPr>
              <a:t>q;F</a:t>
            </a:r>
            <a:r>
              <a:rPr lang="en-US" sz="2400" dirty="0" smtClean="0">
                <a:latin typeface="Baamini" pitchFamily="2" charset="0"/>
              </a:rPr>
              <a:t> ,U </a:t>
            </a:r>
            <a:r>
              <a:rPr lang="en-US" sz="2400" dirty="0" err="1" smtClean="0">
                <a:latin typeface="Baamini" pitchFamily="2" charset="0"/>
              </a:rPr>
              <a:t>njupTfs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fhzg;gLk</a:t>
            </a:r>
            <a:r>
              <a:rPr lang="en-US" sz="2400" dirty="0" smtClean="0">
                <a:latin typeface="Baamini" pitchFamily="2" charset="0"/>
              </a:rPr>
              <a:t>;.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Baamini" pitchFamily="2" charset="0"/>
              </a:rPr>
              <a:t>epge;jid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jpUg;jpahf;fg;gLkhapd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xU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njupTk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jpUg;jpahf;fg;glhtpl;lhy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kw;iwa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xU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njupTk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njupe;njLf;fg;gLk</a:t>
            </a:r>
            <a:r>
              <a:rPr lang="en-US" sz="2400" dirty="0" smtClean="0">
                <a:latin typeface="Baamini" pitchFamily="2" charset="0"/>
              </a:rPr>
              <a:t>;.</a:t>
            </a:r>
          </a:p>
          <a:p>
            <a:pPr marL="0" indent="457200" algn="just">
              <a:buNone/>
            </a:pPr>
            <a:endParaRPr lang="en-GB" sz="24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55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1"/>
            <a:ext cx="6447501" cy="817063"/>
          </a:xfrm>
        </p:spPr>
        <p:txBody>
          <a:bodyPr/>
          <a:lstStyle/>
          <a:p>
            <a:r>
              <a:rPr lang="en-US" cap="none" dirty="0" err="1" smtClean="0">
                <a:latin typeface="Baamini" pitchFamily="2" charset="0"/>
              </a:rPr>
              <a:t>cjhuzk</a:t>
            </a:r>
            <a:r>
              <a:rPr lang="en-US" cap="none" dirty="0" smtClean="0">
                <a:latin typeface="Baamini" pitchFamily="2" charset="0"/>
              </a:rPr>
              <a:t>;</a:t>
            </a:r>
            <a:endParaRPr lang="en-GB" cap="none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809723"/>
            <a:ext cx="6447501" cy="38807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Baamini" pitchFamily="2" charset="0"/>
              </a:rPr>
              <a:t>,</a:t>
            </a:r>
            <a:r>
              <a:rPr lang="en-US" sz="2400" dirty="0" err="1" smtClean="0">
                <a:latin typeface="Baamini" pitchFamily="2" charset="0"/>
              </a:rPr>
              <a:t>yq;ifapy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thf;Fupikiag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ngWjy</a:t>
            </a:r>
            <a:r>
              <a:rPr lang="en-US" sz="2400" dirty="0" smtClean="0">
                <a:latin typeface="Baamini" pitchFamily="2" charset="0"/>
              </a:rPr>
              <a:t>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2200" dirty="0" smtClean="0">
                <a:latin typeface="Baamini" pitchFamily="2" charset="0"/>
              </a:rPr>
              <a:t>18 </a:t>
            </a:r>
            <a:r>
              <a:rPr lang="en-US" sz="2200" dirty="0" err="1" smtClean="0">
                <a:latin typeface="Baamini" pitchFamily="2" charset="0"/>
              </a:rPr>
              <a:t>taijg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g+Hj;jp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nra;jpUg;gpd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thf;Fupik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cz;L</a:t>
            </a:r>
            <a:endParaRPr lang="en-US" sz="2200" dirty="0" smtClean="0">
              <a:latin typeface="Baamini" pitchFamily="2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2200" dirty="0" err="1" smtClean="0">
                <a:latin typeface="Baamini" pitchFamily="2" charset="0"/>
              </a:rPr>
              <a:t>mt;thwpy;iy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 smtClean="0">
                <a:latin typeface="Baamini" pitchFamily="2" charset="0"/>
              </a:rPr>
              <a:t>vdpd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thf;Fupik</a:t>
            </a:r>
            <a:r>
              <a:rPr lang="en-US" sz="2200" dirty="0" smtClean="0">
                <a:latin typeface="Baamini" pitchFamily="2" charset="0"/>
              </a:rPr>
              <a:t> ,</a:t>
            </a:r>
            <a:r>
              <a:rPr lang="en-US" sz="2200" dirty="0" err="1" smtClean="0">
                <a:latin typeface="Baamini" pitchFamily="2" charset="0"/>
              </a:rPr>
              <a:t>y;iy</a:t>
            </a:r>
            <a:endParaRPr lang="en-US" sz="2200" dirty="0" smtClean="0">
              <a:latin typeface="Baamini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Baamini" pitchFamily="2" charset="0"/>
              </a:rPr>
              <a:t>xU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ghlj;jpy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rpj;jpailjy</a:t>
            </a:r>
            <a:r>
              <a:rPr lang="en-US" sz="2400" dirty="0" smtClean="0">
                <a:latin typeface="Baamini" pitchFamily="2" charset="0"/>
              </a:rPr>
              <a:t>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2200" dirty="0" err="1" smtClean="0">
                <a:latin typeface="Baamini" pitchFamily="2" charset="0"/>
              </a:rPr>
              <a:t>Gs;spfs</a:t>
            </a:r>
            <a:r>
              <a:rPr lang="en-US" sz="2200" dirty="0" smtClean="0">
                <a:latin typeface="Baamini" pitchFamily="2" charset="0"/>
              </a:rPr>
              <a:t>; 35 ,</a:t>
            </a:r>
            <a:r>
              <a:rPr lang="en-US" sz="2200" dirty="0" err="1" smtClean="0">
                <a:latin typeface="Baamini" pitchFamily="2" charset="0"/>
              </a:rPr>
              <a:t>Yk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mjpfnkdpd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rpj;jp</a:t>
            </a:r>
            <a:endParaRPr lang="en-US" sz="2200" dirty="0" smtClean="0">
              <a:latin typeface="Baamini" pitchFamily="2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2200" dirty="0" err="1" smtClean="0">
                <a:latin typeface="Baamini" pitchFamily="2" charset="0"/>
              </a:rPr>
              <a:t>mt;thwpy;iy</a:t>
            </a:r>
            <a:r>
              <a:rPr lang="en-US" sz="2200" dirty="0" smtClean="0">
                <a:latin typeface="Baamini" pitchFamily="2" charset="0"/>
              </a:rPr>
              <a:t> </a:t>
            </a:r>
            <a:r>
              <a:rPr lang="en-US" sz="2200" dirty="0" err="1">
                <a:latin typeface="Baamini" pitchFamily="2" charset="0"/>
              </a:rPr>
              <a:t>vdpd</a:t>
            </a:r>
            <a:r>
              <a:rPr lang="en-US" sz="2200" dirty="0" smtClean="0">
                <a:latin typeface="Baamini" pitchFamily="2" charset="0"/>
              </a:rPr>
              <a:t>; </a:t>
            </a:r>
            <a:r>
              <a:rPr lang="en-US" sz="2200" dirty="0" err="1" smtClean="0">
                <a:latin typeface="Baamini" pitchFamily="2" charset="0"/>
              </a:rPr>
              <a:t>rpj;jpapd;ik</a:t>
            </a:r>
            <a:endParaRPr lang="en-US" sz="2200" dirty="0" smtClean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21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671" y="457200"/>
            <a:ext cx="5646611" cy="443163"/>
          </a:xfrm>
        </p:spPr>
        <p:txBody>
          <a:bodyPr>
            <a:noAutofit/>
          </a:bodyPr>
          <a:lstStyle/>
          <a:p>
            <a:r>
              <a:rPr lang="en-US" sz="2800" cap="none" dirty="0" err="1" smtClean="0">
                <a:latin typeface="Baamini" pitchFamily="2" charset="0"/>
              </a:rPr>
              <a:t>xU</a:t>
            </a:r>
            <a:r>
              <a:rPr lang="en-US" sz="2800" cap="none" dirty="0" smtClean="0">
                <a:latin typeface="Baamini" pitchFamily="2" charset="0"/>
              </a:rPr>
              <a:t> </a:t>
            </a:r>
            <a:r>
              <a:rPr lang="en-US" sz="2800" cap="none" dirty="0" err="1" smtClean="0">
                <a:latin typeface="Baamini" pitchFamily="2" charset="0"/>
              </a:rPr>
              <a:t>ghlj;jpy</a:t>
            </a:r>
            <a:r>
              <a:rPr lang="en-US" sz="2800" cap="none" dirty="0" smtClean="0">
                <a:latin typeface="Baamini" pitchFamily="2" charset="0"/>
              </a:rPr>
              <a:t>; </a:t>
            </a:r>
            <a:r>
              <a:rPr lang="en-US" sz="2800" cap="none" dirty="0" err="1" smtClean="0">
                <a:latin typeface="Baamini" pitchFamily="2" charset="0"/>
              </a:rPr>
              <a:t>rpj;jpailjy</a:t>
            </a:r>
            <a:r>
              <a:rPr lang="en-US" sz="2800" cap="none" dirty="0" smtClean="0">
                <a:latin typeface="Baamini" pitchFamily="2" charset="0"/>
              </a:rPr>
              <a:t>;</a:t>
            </a:r>
            <a:endParaRPr lang="en-GB" sz="2800" cap="none" dirty="0">
              <a:latin typeface="Baamini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3248526" y="1312215"/>
            <a:ext cx="1217945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Muk;gk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7" name="Flowchart: Data 6"/>
          <p:cNvSpPr/>
          <p:nvPr/>
        </p:nvSpPr>
        <p:spPr>
          <a:xfrm>
            <a:off x="2799634" y="2190520"/>
            <a:ext cx="1940093" cy="866274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  <a:cs typeface="Times New Roman" panose="02020603050405020304" pitchFamily="18" charset="0"/>
              </a:rPr>
              <a:t>Gs;spfisg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  <a:cs typeface="Times New Roman" panose="02020603050405020304" pitchFamily="18" charset="0"/>
              </a:rPr>
              <a:t>; </a:t>
            </a:r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  <a:cs typeface="Times New Roman" panose="02020603050405020304" pitchFamily="18" charset="0"/>
              </a:rPr>
              <a:t>ngWjy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  <a:cs typeface="Times New Roman" panose="02020603050405020304" pitchFamily="18" charset="0"/>
              </a:rPr>
              <a:t>;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22270" y="1811526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632024" y="4365684"/>
            <a:ext cx="0" cy="228600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616274" y="3080858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692977" y="5121711"/>
            <a:ext cx="11246" cy="64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Terminator 13"/>
          <p:cNvSpPr/>
          <p:nvPr/>
        </p:nvSpPr>
        <p:spPr>
          <a:xfrm>
            <a:off x="3253038" y="5749089"/>
            <a:ext cx="911392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KbT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16" name="Diamond 15"/>
          <p:cNvSpPr/>
          <p:nvPr/>
        </p:nvSpPr>
        <p:spPr>
          <a:xfrm>
            <a:off x="2851515" y="3435788"/>
            <a:ext cx="1506925" cy="923424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  <a:cs typeface="Times New Roman" panose="02020603050405020304" pitchFamily="18" charset="0"/>
              </a:rPr>
              <a:t>Gs;spfs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  <a:cs typeface="Times New Roman" panose="02020603050405020304" pitchFamily="18" charset="0"/>
              </a:rPr>
              <a:t>;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&gt;35</a:t>
            </a: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Arrow Connector 27"/>
          <p:cNvCxnSpPr>
            <a:stCxn id="16" idx="3"/>
          </p:cNvCxnSpPr>
          <p:nvPr/>
        </p:nvCxnSpPr>
        <p:spPr>
          <a:xfrm>
            <a:off x="4358440" y="3897501"/>
            <a:ext cx="381287" cy="36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306571" y="3570278"/>
            <a:ext cx="7433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Mk;</a:t>
            </a:r>
            <a:endParaRPr lang="en-GB" dirty="0">
              <a:latin typeface="Baamini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83029" y="4211556"/>
            <a:ext cx="116688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,</a:t>
            </a:r>
            <a:r>
              <a:rPr lang="en-US" dirty="0" err="1" smtClean="0">
                <a:latin typeface="Baamini" pitchFamily="2" charset="0"/>
              </a:rPr>
              <a:t>y;iy</a:t>
            </a:r>
            <a:endParaRPr lang="en-GB" dirty="0">
              <a:latin typeface="Baamini" pitchFamily="2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3698599" y="5450402"/>
            <a:ext cx="1959288" cy="187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657887" y="4172041"/>
            <a:ext cx="0" cy="130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Data 24"/>
          <p:cNvSpPr/>
          <p:nvPr/>
        </p:nvSpPr>
        <p:spPr>
          <a:xfrm>
            <a:off x="4560381" y="3655096"/>
            <a:ext cx="1732549" cy="535405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rpj;jp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26" name="Flowchart: Data 25"/>
          <p:cNvSpPr/>
          <p:nvPr/>
        </p:nvSpPr>
        <p:spPr>
          <a:xfrm>
            <a:off x="2779365" y="4593827"/>
            <a:ext cx="1732549" cy="535405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rpj;jpapd;ik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125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278" y="484268"/>
            <a:ext cx="6447501" cy="443163"/>
          </a:xfrm>
        </p:spPr>
        <p:txBody>
          <a:bodyPr>
            <a:normAutofit fontScale="90000"/>
          </a:bodyPr>
          <a:lstStyle/>
          <a:p>
            <a:pPr algn="ctr"/>
            <a:r>
              <a:rPr lang="en-US" cap="none" dirty="0" smtClean="0">
                <a:latin typeface="Baamini" pitchFamily="2" charset="0"/>
              </a:rPr>
              <a:t>,U </a:t>
            </a:r>
            <a:r>
              <a:rPr lang="en-US" cap="none" dirty="0" err="1" smtClean="0">
                <a:latin typeface="Baamini" pitchFamily="2" charset="0"/>
              </a:rPr>
              <a:t>vz;fspy</a:t>
            </a:r>
            <a:r>
              <a:rPr lang="en-US" cap="none" dirty="0" smtClean="0">
                <a:latin typeface="Baamini" pitchFamily="2" charset="0"/>
              </a:rPr>
              <a:t>; </a:t>
            </a:r>
            <a:r>
              <a:rPr lang="en-US" cap="none" dirty="0" err="1" smtClean="0">
                <a:latin typeface="Baamini" pitchFamily="2" charset="0"/>
              </a:rPr>
              <a:t>ngupa</a:t>
            </a:r>
            <a:r>
              <a:rPr lang="en-US" cap="none" dirty="0" smtClean="0">
                <a:latin typeface="Baamini" pitchFamily="2" charset="0"/>
              </a:rPr>
              <a:t> </a:t>
            </a:r>
            <a:r>
              <a:rPr lang="en-US" cap="none" dirty="0" err="1" smtClean="0">
                <a:latin typeface="Baamini" pitchFamily="2" charset="0"/>
              </a:rPr>
              <a:t>vz;izf</a:t>
            </a:r>
            <a:r>
              <a:rPr lang="en-US" cap="none" dirty="0" smtClean="0">
                <a:latin typeface="Baamini" pitchFamily="2" charset="0"/>
              </a:rPr>
              <a:t>; </a:t>
            </a:r>
            <a:r>
              <a:rPr lang="en-US" cap="none" dirty="0" err="1" smtClean="0">
                <a:latin typeface="Baamini" pitchFamily="2" charset="0"/>
              </a:rPr>
              <a:t>fhzy</a:t>
            </a:r>
            <a:r>
              <a:rPr lang="en-US" cap="none" dirty="0" smtClean="0">
                <a:latin typeface="Baamini" pitchFamily="2" charset="0"/>
              </a:rPr>
              <a:t>;</a:t>
            </a:r>
            <a:endParaRPr lang="en-GB" cap="none" dirty="0">
              <a:latin typeface="Baamini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3248527" y="927431"/>
            <a:ext cx="1058044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Muk;gk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7" name="Flowchart: Data 6"/>
          <p:cNvSpPr/>
          <p:nvPr/>
        </p:nvSpPr>
        <p:spPr>
          <a:xfrm>
            <a:off x="2799634" y="1805736"/>
            <a:ext cx="2250281" cy="866274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vd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,U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vz;fs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22270" y="1426742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758360" y="3980900"/>
            <a:ext cx="0" cy="228600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799634" y="4202576"/>
            <a:ext cx="1836321" cy="5418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ngupa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vz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n2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33584" y="2696074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Data 11"/>
          <p:cNvSpPr/>
          <p:nvPr/>
        </p:nvSpPr>
        <p:spPr>
          <a:xfrm>
            <a:off x="2779367" y="5300912"/>
            <a:ext cx="1732549" cy="535405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ngupa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vz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3692977" y="4736927"/>
            <a:ext cx="11246" cy="64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Terminator 13"/>
          <p:cNvSpPr/>
          <p:nvPr/>
        </p:nvSpPr>
        <p:spPr>
          <a:xfrm>
            <a:off x="3189945" y="6206289"/>
            <a:ext cx="911392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KbT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645640" y="5821277"/>
            <a:ext cx="4512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mond 15"/>
          <p:cNvSpPr/>
          <p:nvPr/>
        </p:nvSpPr>
        <p:spPr>
          <a:xfrm>
            <a:off x="2799634" y="3051004"/>
            <a:ext cx="1558806" cy="923424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n1&gt;n2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76800" y="3212125"/>
            <a:ext cx="1836321" cy="5418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ngupa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vz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n1</a:t>
            </a:r>
            <a:endParaRPr lang="en-GB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Arrow Connector 27"/>
          <p:cNvCxnSpPr>
            <a:stCxn id="16" idx="3"/>
            <a:endCxn id="27" idx="1"/>
          </p:cNvCxnSpPr>
          <p:nvPr/>
        </p:nvCxnSpPr>
        <p:spPr>
          <a:xfrm flipV="1">
            <a:off x="4358440" y="3483062"/>
            <a:ext cx="518360" cy="296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306571" y="3185494"/>
            <a:ext cx="7433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Mk;</a:t>
            </a:r>
            <a:endParaRPr lang="en-GB" dirty="0">
              <a:latin typeface="Baamini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83028" y="3826772"/>
            <a:ext cx="99377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,</a:t>
            </a:r>
            <a:r>
              <a:rPr lang="en-US" dirty="0" err="1" smtClean="0">
                <a:latin typeface="Baamini" pitchFamily="2" charset="0"/>
              </a:rPr>
              <a:t>y;iy</a:t>
            </a:r>
            <a:endParaRPr lang="en-GB" dirty="0">
              <a:latin typeface="Baamini" pitchFamily="2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3692977" y="5035965"/>
            <a:ext cx="2101983" cy="93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27" idx="2"/>
          </p:cNvCxnSpPr>
          <p:nvPr/>
        </p:nvCxnSpPr>
        <p:spPr>
          <a:xfrm>
            <a:off x="5794961" y="3754000"/>
            <a:ext cx="0" cy="130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428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>
                <a:solidFill>
                  <a:srgbClr val="00B0F0"/>
                </a:solidFill>
              </a:rPr>
              <a:t>Scratch 1.4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nkd;nghUspid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gad;gLj;jp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nra;Kiwg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gapw;rpfis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Baamini" pitchFamily="2" charset="0"/>
              </a:rPr>
              <a:t>Nkw;nfhs;Nthk</a:t>
            </a:r>
            <a:r>
              <a:rPr lang="en-US" sz="2800" dirty="0" smtClean="0">
                <a:solidFill>
                  <a:srgbClr val="00B0F0"/>
                </a:solidFill>
                <a:latin typeface="Baamini" pitchFamily="2" charset="0"/>
              </a:rPr>
              <a:t>;.</a:t>
            </a:r>
            <a:endParaRPr lang="en-GB" sz="2800" dirty="0">
              <a:solidFill>
                <a:srgbClr val="00B0F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93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43</TotalTime>
  <Words>182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Grade 8</vt:lpstr>
      <vt:lpstr>fl;Lg;ghl;Lf; fl;likg;Gf;fs;</vt:lpstr>
      <vt:lpstr>njupT</vt:lpstr>
      <vt:lpstr>njupT (Selection)</vt:lpstr>
      <vt:lpstr>cjhuzk;</vt:lpstr>
      <vt:lpstr>xU ghlj;jpy; rpj;jpailjy;</vt:lpstr>
      <vt:lpstr>,U vz;fspy; ngupa vz;izf; fhzy;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Keerthana Sasikaran</dc:creator>
  <cp:lastModifiedBy>Keerthana Sasikaran</cp:lastModifiedBy>
  <cp:revision>7</cp:revision>
  <dcterms:created xsi:type="dcterms:W3CDTF">2018-02-26T10:24:19Z</dcterms:created>
  <dcterms:modified xsi:type="dcterms:W3CDTF">2018-02-28T16:08:09Z</dcterms:modified>
</cp:coreProperties>
</file>