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  <p:sldMasterId id="2147483732" r:id="rId4"/>
    <p:sldMasterId id="2147483744" r:id="rId5"/>
  </p:sldMasterIdLst>
  <p:sldIdLst>
    <p:sldId id="256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8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7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01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8908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14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891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0622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64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6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45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CE7135DE-6945-48D8-B678-D02EC14548BB}" type="datetimeFigureOut">
              <a:rPr lang="en-US" smtClean="0"/>
              <a:t>5/11/2021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6200F7E1-9707-4D8A-9BC5-18CBBF78087A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457200"/>
            <a:ext cx="3733800" cy="1219200"/>
          </a:xfrm>
        </p:spPr>
        <p:txBody>
          <a:bodyPr>
            <a:normAutofit fontScale="90000"/>
          </a:bodyPr>
          <a:lstStyle/>
          <a:p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EASY ENGLISH</a:t>
            </a:r>
            <a:b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itchFamily="34" charset="0"/>
              </a:rPr>
            </a:br>
            <a:r>
              <a:rPr lang="en-US" sz="40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 Rounded MT Bold" pitchFamily="34" charset="0"/>
              </a:rPr>
              <a:t>GRADE 8</a:t>
            </a:r>
            <a:endParaRPr lang="en-US" sz="4000" dirty="0">
              <a:solidFill>
                <a:schemeClr val="accent6">
                  <a:lumMod val="60000"/>
                  <a:lumOff val="40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953000"/>
            <a:ext cx="7924800" cy="1066800"/>
          </a:xfrm>
        </p:spPr>
        <p:txBody>
          <a:bodyPr>
            <a:normAutofit fontScale="92500"/>
          </a:bodyPr>
          <a:lstStyle/>
          <a:p>
            <a:r>
              <a:rPr lang="en-US" sz="2600" b="1" dirty="0" smtClean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ZONAL EDUCATION OFFICE – EMBILIPITIYA</a:t>
            </a:r>
          </a:p>
          <a:p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Brush Script MT" pitchFamily="66" charset="0"/>
              </a:rPr>
              <a:t>                                                                      Prepared by – Ms. D.A.N.Lakmali</a:t>
            </a:r>
          </a:p>
          <a:p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Brush Script MT" pitchFamily="66" charset="0"/>
              </a:rPr>
              <a:t>                                                                R/</a:t>
            </a: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  <a:latin typeface="Brush Script MT" pitchFamily="66" charset="0"/>
              </a:rPr>
              <a:t>Emb</a:t>
            </a:r>
            <a:r>
              <a:rPr lang="en-US" sz="1800" dirty="0" smtClean="0">
                <a:solidFill>
                  <a:schemeClr val="accent1">
                    <a:lumMod val="50000"/>
                  </a:schemeClr>
                </a:solidFill>
                <a:latin typeface="Brush Script MT" pitchFamily="66" charset="0"/>
              </a:rPr>
              <a:t>/ Mulendiyawala M.V.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828800"/>
            <a:ext cx="36576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16843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5257800" cy="1036638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astellar" pitchFamily="18" charset="0"/>
              </a:rPr>
              <a:t>UNIT 05</a:t>
            </a:r>
            <a:br>
              <a:rPr lang="en-US" sz="3600" b="1" dirty="0" smtClean="0">
                <a:solidFill>
                  <a:srgbClr val="FF0000"/>
                </a:solidFill>
                <a:latin typeface="Castellar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Castellar" pitchFamily="18" charset="0"/>
              </a:rPr>
              <a:t>BETWEEN THE MILES</a:t>
            </a:r>
            <a:endParaRPr lang="en-US" sz="3600" b="1" dirty="0">
              <a:solidFill>
                <a:srgbClr val="FF0000"/>
              </a:solidFill>
              <a:latin typeface="Castellar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038600"/>
            <a:ext cx="8229600" cy="1219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B050"/>
                </a:solidFill>
                <a:latin typeface="Arial Rounded MT Bold" pitchFamily="34" charset="0"/>
              </a:rPr>
              <a:t>Activity 5.7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2">
                    <a:lumMod val="50000"/>
                  </a:schemeClr>
                </a:solidFill>
                <a:latin typeface="Arial Rounded MT Bold" pitchFamily="34" charset="0"/>
              </a:rPr>
              <a:t>Competency Level – 5.4 Reads and responds to simple poems.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Arial Rounded MT Bold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981200"/>
            <a:ext cx="4191000" cy="1828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100993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5943600" cy="381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Sing and enjoy the following life cycle song of an ant. </a:t>
            </a:r>
            <a:endParaRPr lang="en-US" sz="2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5052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                    </a:t>
            </a:r>
            <a:r>
              <a:rPr lang="en-US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Life cycle song</a:t>
            </a:r>
          </a:p>
          <a:p>
            <a:pPr marL="0" indent="0">
              <a:buNone/>
            </a:pPr>
            <a:endParaRPr lang="en-US" sz="2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 ant starts its life in an egg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Then hatches into a larva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It changes inside a pupa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then it becomes an adult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9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 life CY-</a:t>
            </a:r>
            <a:r>
              <a:rPr lang="en-US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cle</a:t>
            </a:r>
            <a:endParaRPr lang="en-US" sz="19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 life CY-</a:t>
            </a:r>
            <a:r>
              <a:rPr lang="en-US" sz="19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cle</a:t>
            </a:r>
            <a:endParaRPr lang="en-US" sz="1900" b="1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Egg, larva, pupa,  a –dult</a:t>
            </a:r>
          </a:p>
          <a:p>
            <a:pPr marL="0" indent="0">
              <a:lnSpc>
                <a:spcPct val="120000"/>
              </a:lnSpc>
              <a:buNone/>
            </a:pPr>
            <a:endParaRPr lang="en-US" sz="19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 life CY –cle,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 life CY- cle,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9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Egg, larva, pupa, a –dult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                            </a:t>
            </a:r>
            <a:r>
              <a:rPr lang="en-US" sz="1800" b="1" dirty="0" smtClean="0">
                <a:solidFill>
                  <a:srgbClr val="7030A0"/>
                </a:solidFill>
              </a:rPr>
              <a:t>Liana Mahoney</a:t>
            </a:r>
          </a:p>
          <a:p>
            <a:pPr marL="0" indent="0">
              <a:buNone/>
            </a:pPr>
            <a:endParaRPr lang="en-US" sz="1800" b="1" dirty="0">
              <a:solidFill>
                <a:srgbClr val="7030A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01258">
            <a:off x="4114801" y="4533869"/>
            <a:ext cx="3000375" cy="15240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447800"/>
            <a:ext cx="3200400" cy="22193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59779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066800"/>
            <a:ext cx="6858000" cy="91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Now write a similar poem on the life cycle of a butterfly. 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71"/>
          <a:stretch/>
        </p:blipFill>
        <p:spPr>
          <a:xfrm>
            <a:off x="1828800" y="2357437"/>
            <a:ext cx="4876799" cy="2463945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688839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533400"/>
            <a:ext cx="6629400" cy="518160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833147000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Custom 7">
      <a:dk1>
        <a:srgbClr val="FCD9D3"/>
      </a:dk1>
      <a:lt1>
        <a:srgbClr val="0D78C9"/>
      </a:lt1>
      <a:dk2>
        <a:srgbClr val="FFB279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Horizon">
  <a:themeElements>
    <a:clrScheme name="Custom 15">
      <a:dk1>
        <a:srgbClr val="00B050"/>
      </a:dk1>
      <a:lt1>
        <a:sysClr val="window" lastClr="FFFFFF"/>
      </a:lt1>
      <a:dk2>
        <a:srgbClr val="00B050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Horizon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126</Words>
  <Application>Microsoft Office PowerPoint</Application>
  <PresentationFormat>On-screen Show (4:3)</PresentationFormat>
  <Paragraphs>24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Office Theme</vt:lpstr>
      <vt:lpstr>Aspect</vt:lpstr>
      <vt:lpstr>Flow</vt:lpstr>
      <vt:lpstr>Concourse</vt:lpstr>
      <vt:lpstr>Horizon</vt:lpstr>
      <vt:lpstr>EASY ENGLISH GRADE 8</vt:lpstr>
      <vt:lpstr>UNIT 05 BETWEEN THE MILES</vt:lpstr>
      <vt:lpstr>Sing and enjoy the following life cycle song of an ant. </vt:lpstr>
      <vt:lpstr>Now write a similar poem on the life cycle of a butterfly.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MY PLUS</cp:lastModifiedBy>
  <cp:revision>14</cp:revision>
  <dcterms:created xsi:type="dcterms:W3CDTF">2021-05-08T11:58:01Z</dcterms:created>
  <dcterms:modified xsi:type="dcterms:W3CDTF">2021-05-11T08:54:50Z</dcterms:modified>
</cp:coreProperties>
</file>