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32" r:id="rId4"/>
    <p:sldMasterId id="2147483744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8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7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01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90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14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891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062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4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6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4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E7135DE-6945-48D8-B678-D02EC14548B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200F7E1-9707-4D8A-9BC5-18CBBF7808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457200"/>
            <a:ext cx="3733800" cy="1219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EASY ENGLISH</a:t>
            </a:r>
            <a:b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GRADE 8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7924800" cy="1066800"/>
          </a:xfrm>
        </p:spPr>
        <p:txBody>
          <a:bodyPr>
            <a:normAutofit fontScale="92500"/>
          </a:bodyPr>
          <a:lstStyle/>
          <a:p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ZONAL EDUCATION OFFICE – EMBILIPITIYA</a:t>
            </a: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rush Script MT" pitchFamily="66" charset="0"/>
              </a:rPr>
              <a:t>                                                                      Prepared by – Ms. D.A.N.Lakmali</a:t>
            </a: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rush Script MT" pitchFamily="66" charset="0"/>
              </a:rPr>
              <a:t>                                                                R/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Brush Script MT" pitchFamily="66" charset="0"/>
              </a:rPr>
              <a:t>Emb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Brush Script MT" pitchFamily="66" charset="0"/>
              </a:rPr>
              <a:t>/ Mulendiyawala M.V.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8800"/>
            <a:ext cx="36576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1684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5257800" cy="10366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stellar" pitchFamily="18" charset="0"/>
              </a:rPr>
              <a:t>UNIT 05</a:t>
            </a:r>
            <a:br>
              <a:rPr lang="en-US" sz="3600" b="1" dirty="0" smtClean="0">
                <a:solidFill>
                  <a:srgbClr val="FF0000"/>
                </a:solidFill>
                <a:latin typeface="Castellar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astellar" pitchFamily="18" charset="0"/>
              </a:rPr>
              <a:t>BETWEEN THE MILES</a:t>
            </a:r>
            <a:endParaRPr lang="en-US" sz="3600" b="1" dirty="0">
              <a:solidFill>
                <a:srgbClr val="FF0000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38600"/>
            <a:ext cx="8229600" cy="121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</a:rPr>
              <a:t>Activity 5.7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Competency Level – 5.4 Reads and responds to simple poems.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81200"/>
            <a:ext cx="41910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0099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5943600" cy="381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 and enjoy the following life cycle song of an ant. 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 cycle song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 ant starts its life in an egg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hatches into a larva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changes inside a pupa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then it becomes an adult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9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 life CY-</a:t>
            </a:r>
            <a:r>
              <a:rPr lang="en-US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cle</a:t>
            </a:r>
            <a:endParaRPr lang="en-US" sz="19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 life CY-</a:t>
            </a:r>
            <a:r>
              <a:rPr lang="en-US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cle</a:t>
            </a:r>
            <a:endParaRPr lang="en-US" sz="19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Egg, larva, pupa,  a –dult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9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 life CY –cle,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 life CY- cle,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Egg, larva, pupa, a –dult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</a:t>
            </a:r>
            <a:r>
              <a:rPr lang="en-US" sz="1800" b="1" dirty="0" smtClean="0">
                <a:solidFill>
                  <a:srgbClr val="7030A0"/>
                </a:solidFill>
              </a:rPr>
              <a:t>Liana Mahoney</a:t>
            </a:r>
          </a:p>
          <a:p>
            <a:pPr marL="0" indent="0">
              <a:buNone/>
            </a:pPr>
            <a:endParaRPr lang="en-US" sz="18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1258">
            <a:off x="4114801" y="4533869"/>
            <a:ext cx="3000375" cy="1524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47800"/>
            <a:ext cx="3200400" cy="22193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977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6858000" cy="914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 write a similar poem on the life cycle of a butterfly.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1"/>
          <a:stretch/>
        </p:blipFill>
        <p:spPr>
          <a:xfrm>
            <a:off x="1828800" y="2357437"/>
            <a:ext cx="4876799" cy="246394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8883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3400"/>
            <a:ext cx="6629400" cy="5181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3314700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Custom 7">
      <a:dk1>
        <a:srgbClr val="FCD9D3"/>
      </a:dk1>
      <a:lt1>
        <a:srgbClr val="0D78C9"/>
      </a:lt1>
      <a:dk2>
        <a:srgbClr val="FFB279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Horizon">
  <a:themeElements>
    <a:clrScheme name="Custom 15">
      <a:dk1>
        <a:srgbClr val="00B050"/>
      </a:dk1>
      <a:lt1>
        <a:sysClr val="window" lastClr="FFFFFF"/>
      </a:lt1>
      <a:dk2>
        <a:srgbClr val="00B050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126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Office Theme</vt:lpstr>
      <vt:lpstr>Aspect</vt:lpstr>
      <vt:lpstr>Flow</vt:lpstr>
      <vt:lpstr>Concourse</vt:lpstr>
      <vt:lpstr>Horizon</vt:lpstr>
      <vt:lpstr>EASY ENGLISH GRADE 8</vt:lpstr>
      <vt:lpstr>UNIT 05 BETWEEN THE MILES</vt:lpstr>
      <vt:lpstr>Sing and enjoy the following life cycle song of an ant. </vt:lpstr>
      <vt:lpstr>Now write a similar poem on the life cycle of a butterfly.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14</cp:revision>
  <dcterms:created xsi:type="dcterms:W3CDTF">2021-05-08T11:58:01Z</dcterms:created>
  <dcterms:modified xsi:type="dcterms:W3CDTF">2021-05-11T08:54:50Z</dcterms:modified>
</cp:coreProperties>
</file>