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4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BCB9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56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9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4407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06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6644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03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6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89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2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7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8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7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6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7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3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E25F7-2A88-42EC-B154-D059D70FF149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5B80BA-F899-436C-A030-A451F64F4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8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image" Target="../media/image131.png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1783" y="1148940"/>
            <a:ext cx="7766936" cy="1646302"/>
          </a:xfrm>
        </p:spPr>
        <p:txBody>
          <a:bodyPr/>
          <a:lstStyle/>
          <a:p>
            <a:r>
              <a:rPr lang="en-US" sz="8000" dirty="0" err="1" smtClean="0">
                <a:solidFill>
                  <a:srgbClr val="FF0000"/>
                </a:solidFill>
                <a:latin typeface="Baamini" pitchFamily="2" charset="0"/>
              </a:rPr>
              <a:t>gpd;dq;fs</a:t>
            </a:r>
            <a:r>
              <a:rPr lang="en-US" sz="8000" dirty="0" smtClean="0"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8000" dirty="0">
              <a:solidFill>
                <a:srgbClr val="FF0000"/>
              </a:solidFill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28847" y="2795242"/>
            <a:ext cx="30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Baamini" pitchFamily="2" charset="0"/>
              </a:rPr>
              <a:t>juk</a:t>
            </a:r>
            <a:r>
              <a:rPr lang="en-US" sz="3600" b="1" dirty="0" smtClean="0">
                <a:solidFill>
                  <a:srgbClr val="0070C0"/>
                </a:solidFill>
                <a:latin typeface="Baamini" pitchFamily="2" charset="0"/>
              </a:rPr>
              <a:t>; 07</a:t>
            </a:r>
            <a:endParaRPr lang="en-US" sz="3600" b="1" dirty="0">
              <a:solidFill>
                <a:srgbClr val="0070C0"/>
              </a:solidFill>
              <a:latin typeface="Baamini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6036" y="5800299"/>
            <a:ext cx="6127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Prepared  by : </a:t>
            </a:r>
            <a:r>
              <a:rPr lang="en-US" dirty="0" err="1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Miss.S.M.J.Perera</a:t>
            </a:r>
            <a:endParaRPr lang="en-US" dirty="0" smtClean="0">
              <a:ln>
                <a:solidFill>
                  <a:srgbClr val="00B050"/>
                </a:solidFill>
              </a:ln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r>
              <a:rPr lang="en-US" dirty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	 </a:t>
            </a:r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             </a:t>
            </a:r>
            <a:r>
              <a:rPr lang="en-US" dirty="0" err="1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Mn</a:t>
            </a:r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/</a:t>
            </a:r>
            <a:r>
              <a:rPr lang="en-US" dirty="0" err="1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Thalaimannar</a:t>
            </a:r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 Pier G.T.M.S </a:t>
            </a:r>
            <a:endParaRPr lang="en-US" dirty="0">
              <a:ln>
                <a:solidFill>
                  <a:srgbClr val="00B050"/>
                </a:solidFill>
              </a:ln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44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40093" y="1901247"/>
                <a:ext cx="859808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2 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C00000"/>
                    </a:solidFill>
                  </a:rPr>
                  <a:t>    </a:t>
                </a:r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093" y="1901247"/>
                <a:ext cx="859808" cy="7042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725845" y="1971192"/>
            <a:ext cx="4776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,uz;Lld; Ie;jpy; %d;W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6668" y="789102"/>
            <a:ext cx="171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Baamini" pitchFamily="2" charset="0"/>
              </a:rPr>
              <a:t>fyg;ngz;</a:t>
            </a:r>
            <a:endParaRPr lang="en-US" sz="2400" b="1" dirty="0">
              <a:latin typeface="Baamini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9615" y="789102"/>
            <a:ext cx="3029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Baamini" pitchFamily="2" charset="0"/>
              </a:rPr>
              <a:t>thrpf;Fk</a:t>
            </a:r>
            <a:r>
              <a:rPr lang="en-US" sz="2400" b="1" dirty="0" smtClean="0">
                <a:latin typeface="Baamini" pitchFamily="2" charset="0"/>
              </a:rPr>
              <a:t>; Kiw</a:t>
            </a:r>
            <a:endParaRPr lang="en-US" sz="2400" b="1" dirty="0"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46668" y="3084393"/>
                <a:ext cx="1187350" cy="784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6 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668" y="3084393"/>
                <a:ext cx="1187350" cy="78489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889615" y="3246007"/>
            <a:ext cx="3493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MWld; Vopy; ,uz;L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87611" y="4585648"/>
                <a:ext cx="1146407" cy="793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611" y="4585648"/>
                <a:ext cx="1146407" cy="79367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889615" y="4751654"/>
            <a:ext cx="3493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%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d;Wld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gj;jpy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Baamini" pitchFamily="2" charset="0"/>
              </a:rPr>
              <a:t>Ie;J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1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1814" y="1692322"/>
            <a:ext cx="5268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accent4">
                    <a:lumMod val="75000"/>
                  </a:schemeClr>
                </a:solidFill>
                <a:latin typeface="Baamini" pitchFamily="2" charset="0"/>
              </a:rPr>
              <a:t>nraw;ghL</a:t>
            </a:r>
            <a:endParaRPr lang="en-US" sz="7200" dirty="0">
              <a:solidFill>
                <a:schemeClr val="accent4">
                  <a:lumMod val="75000"/>
                </a:schemeClr>
              </a:solidFill>
              <a:latin typeface="Baamini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814" y="2892651"/>
            <a:ext cx="5445457" cy="3303433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636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9809" y="627797"/>
            <a:ext cx="6305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Baamini" pitchFamily="2" charset="0"/>
              </a:rPr>
              <a:t>Kiwikapy;yhg;gpd;dk;</a:t>
            </a:r>
            <a:endParaRPr lang="en-US" sz="3200" b="1" dirty="0">
              <a:solidFill>
                <a:schemeClr val="bg2">
                  <a:lumMod val="25000"/>
                </a:schemeClr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978" y="1310185"/>
            <a:ext cx="9048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gpd;dnkhd;wpd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njhFjpnaz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gFjpnaz;Zf;Fr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rkdhf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my;yJ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gFjpnaz;zpYk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ngupjhf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,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Ug;gpd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mJ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Kiwikapy;yhg;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gpd;dkhFk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;.</a:t>
            </a:r>
            <a:endParaRPr lang="en-US" sz="2400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0186" y="2811439"/>
            <a:ext cx="150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cjhuzk; : </a:t>
            </a:r>
            <a:endParaRPr lang="en-US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11440" y="2811439"/>
                <a:ext cx="2292823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 dirty="0" smtClean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 smtClean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440" y="2811439"/>
                <a:ext cx="2292823" cy="714683"/>
              </a:xfrm>
              <a:prstGeom prst="rect">
                <a:avLst/>
              </a:prstGeom>
              <a:blipFill rotWithShape="0">
                <a:blip r:embed="rId2"/>
                <a:stretch>
                  <a:fillRect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354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8990" y="423080"/>
            <a:ext cx="7697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fyg;G vz;fis Kiwikapy;yhg; gpd;dq;fshf fhl;ly;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Baamini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862498"/>
              </p:ext>
            </p:extLst>
          </p:nvPr>
        </p:nvGraphicFramePr>
        <p:xfrm>
          <a:off x="639928" y="1565827"/>
          <a:ext cx="264918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18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462220"/>
              </p:ext>
            </p:extLst>
          </p:nvPr>
        </p:nvGraphicFramePr>
        <p:xfrm>
          <a:off x="3669731" y="1552180"/>
          <a:ext cx="26901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708"/>
                <a:gridCol w="896708"/>
                <a:gridCol w="89670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42448" y="2101755"/>
            <a:ext cx="518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17659" y="2101755"/>
                <a:ext cx="51861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659" y="2101755"/>
                <a:ext cx="518615" cy="78617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65075" y="1364776"/>
                <a:ext cx="2347415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/>
                  <a:t>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 smtClean="0"/>
                  <a:t>  =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075" y="1364776"/>
                <a:ext cx="2347415" cy="714683"/>
              </a:xfrm>
              <a:prstGeom prst="rect">
                <a:avLst/>
              </a:prstGeom>
              <a:blipFill rotWithShape="0">
                <a:blip r:embed="rId3"/>
                <a:stretch>
                  <a:fillRect l="-5195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059632"/>
              </p:ext>
            </p:extLst>
          </p:nvPr>
        </p:nvGraphicFramePr>
        <p:xfrm>
          <a:off x="642203" y="3233129"/>
          <a:ext cx="26901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708"/>
                <a:gridCol w="896708"/>
                <a:gridCol w="89670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13150"/>
              </p:ext>
            </p:extLst>
          </p:nvPr>
        </p:nvGraphicFramePr>
        <p:xfrm>
          <a:off x="3705366" y="3216986"/>
          <a:ext cx="26901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708"/>
                <a:gridCol w="896708"/>
                <a:gridCol w="89670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4788" y="3905533"/>
                <a:ext cx="51861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788" y="3905533"/>
                <a:ext cx="518615" cy="7861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10519" y="3905532"/>
                <a:ext cx="51861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519" y="3905532"/>
                <a:ext cx="518615" cy="7861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86250" y="3905532"/>
                <a:ext cx="51861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250" y="3905532"/>
                <a:ext cx="518615" cy="7861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80514" y="3905531"/>
                <a:ext cx="51861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14" y="3905531"/>
                <a:ext cx="518615" cy="7861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17659" y="3905530"/>
                <a:ext cx="51861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659" y="3905530"/>
                <a:ext cx="518615" cy="7861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42244" y="3092648"/>
                <a:ext cx="3043451" cy="631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244" y="3092648"/>
                <a:ext cx="3043451" cy="631263"/>
              </a:xfrm>
              <a:prstGeom prst="rect">
                <a:avLst/>
              </a:prstGeom>
              <a:blipFill rotWithShape="0">
                <a:blip r:embed="rId9"/>
                <a:stretch>
                  <a:fillRect b="-6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05366" y="5391602"/>
                <a:ext cx="2695434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400" b="1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 smtClean="0">
                    <a:ln>
                      <a:solidFill>
                        <a:srgbClr val="C00000"/>
                      </a:solidFill>
                    </a:ln>
                    <a:solidFill>
                      <a:srgbClr val="FF0000"/>
                    </a:solidFill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 smtClean="0">
                    <a:ln>
                      <a:solidFill>
                        <a:srgbClr val="C00000"/>
                      </a:solidFill>
                    </a:ln>
                    <a:solidFill>
                      <a:srgbClr val="FF0000"/>
                    </a:solidFill>
                  </a:rPr>
                  <a:t> </a:t>
                </a:r>
                <a:endParaRPr lang="en-US" sz="4400" dirty="0">
                  <a:ln>
                    <a:solidFill>
                      <a:srgbClr val="C0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366" y="5391602"/>
                <a:ext cx="2695434" cy="108042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84495" y="893928"/>
            <a:ext cx="2101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Kiw 1</a:t>
            </a:r>
            <a:endParaRPr lang="en-US" sz="2400" b="1" dirty="0">
              <a:solidFill>
                <a:srgbClr val="C0000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4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03103" y="1562317"/>
                <a:ext cx="955343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103" y="1562317"/>
                <a:ext cx="955343" cy="101752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118805" y="1773081"/>
            <a:ext cx="464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=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692012" y="1782295"/>
            <a:ext cx="436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140682" y="1773081"/>
            <a:ext cx="436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72955" y="1740680"/>
                <a:ext cx="436729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955" y="1740680"/>
                <a:ext cx="436729" cy="8989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164881" y="3313244"/>
            <a:ext cx="464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=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15900" y="3137554"/>
                <a:ext cx="436729" cy="936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900" y="3137554"/>
                <a:ext cx="436729" cy="93615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236226" y="3340945"/>
            <a:ext cx="436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54826" y="3174744"/>
                <a:ext cx="436729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826" y="3174744"/>
                <a:ext cx="436729" cy="89896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164881" y="4631776"/>
            <a:ext cx="464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=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38086" y="4456086"/>
                <a:ext cx="436729" cy="936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086" y="4456086"/>
                <a:ext cx="436729" cy="93615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4681177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22627" y="767978"/>
                <a:ext cx="873457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627" y="767978"/>
                <a:ext cx="873457" cy="101431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325722" y="1043803"/>
            <a:ext cx="57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=</a:t>
            </a:r>
            <a:endParaRPr lang="en-US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137771" y="1013526"/>
            <a:ext cx="436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1111" y="1039097"/>
            <a:ext cx="641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+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099945" y="841716"/>
                <a:ext cx="105087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945" y="841716"/>
                <a:ext cx="1050878" cy="89896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305258" y="2498873"/>
            <a:ext cx="57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=</a:t>
            </a:r>
            <a:endParaRPr lang="en-US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721513" y="2469493"/>
            <a:ext cx="1323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  +  1</a:t>
            </a:r>
            <a:endParaRPr lang="en-US" sz="2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024859" y="2479361"/>
            <a:ext cx="641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+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22750" y="2311001"/>
                <a:ext cx="105087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2750" y="2311001"/>
                <a:ext cx="1050878" cy="89896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342780" y="3780728"/>
            <a:ext cx="57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=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37273" y="3732812"/>
                <a:ext cx="76427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273" y="3732812"/>
                <a:ext cx="764271" cy="89896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35674" y="3732812"/>
                <a:ext cx="76427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674" y="3732812"/>
                <a:ext cx="764271" cy="89896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7130947" y="3898019"/>
            <a:ext cx="641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+</a:t>
            </a:r>
            <a:endParaRPr lang="en-US" sz="2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8045343" y="3898019"/>
            <a:ext cx="641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+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246642" y="3732812"/>
                <a:ext cx="105087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6642" y="3732812"/>
                <a:ext cx="1050878" cy="898964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6332549" y="5281096"/>
            <a:ext cx="57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=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869926" y="5128801"/>
                <a:ext cx="76427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926" y="5128801"/>
                <a:ext cx="764271" cy="898964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252476" y="669765"/>
            <a:ext cx="150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cjhuzk; 1 </a:t>
            </a:r>
            <a:endParaRPr lang="en-US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50710" y="235788"/>
            <a:ext cx="150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cjhuzk; </a:t>
            </a:r>
            <a:r>
              <a:rPr lang="en-US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2</a:t>
            </a:r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endParaRPr lang="en-US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05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645" y="272956"/>
            <a:ext cx="364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Baamini" pitchFamily="2" charset="0"/>
              </a:rPr>
              <a:t>tpdhf;fs</a:t>
            </a:r>
            <a:r>
              <a:rPr lang="en-US" sz="3600" b="1" dirty="0" smtClean="0">
                <a:solidFill>
                  <a:srgbClr val="00B050"/>
                </a:solidFill>
                <a:latin typeface="Baamini" pitchFamily="2" charset="0"/>
              </a:rPr>
              <a:t>;</a:t>
            </a:r>
            <a:endParaRPr lang="en-US" sz="3600" b="1" dirty="0">
              <a:solidFill>
                <a:srgbClr val="00B05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854" y="1119116"/>
            <a:ext cx="8911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gpd;tUk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fyg;ngz;fis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Kiwikapy;yhg;gpd;dkhf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jUf</a:t>
            </a:r>
            <a:endParaRPr lang="en-US" sz="2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2513" y="1955313"/>
                <a:ext cx="2674961" cy="421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0" dirty="0" smtClean="0"/>
                  <a:t>1)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1 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endParaRPr lang="en-US" sz="3200" dirty="0"/>
              </a:p>
              <a:p>
                <a:endParaRPr lang="en-US" sz="3200" dirty="0" smtClean="0"/>
              </a:p>
              <a:p>
                <a:r>
                  <a:rPr lang="en-US" sz="3200" b="0" dirty="0" smtClean="0"/>
                  <a:t>2)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2 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endParaRPr lang="en-US" sz="3200" dirty="0" smtClean="0"/>
              </a:p>
              <a:p>
                <a:endParaRPr lang="en-US" sz="3600" dirty="0"/>
              </a:p>
              <a:p>
                <a:r>
                  <a:rPr lang="en-US" sz="3200" b="0" dirty="0" smtClean="0"/>
                  <a:t>3)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4 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13" y="1955313"/>
                <a:ext cx="2674961" cy="4217437"/>
              </a:xfrm>
              <a:prstGeom prst="rect">
                <a:avLst/>
              </a:prstGeom>
              <a:blipFill rotWithShape="0">
                <a:blip r:embed="rId2"/>
                <a:stretch>
                  <a:fillRect l="-5936" b="-1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12441" y="1980767"/>
                <a:ext cx="5923128" cy="4877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 smtClean="0"/>
                  <a:t>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 smtClean="0"/>
                  <a:t>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</a:p>
              <a:p>
                <a:endParaRPr lang="en-US" sz="2800" dirty="0"/>
              </a:p>
              <a:p>
                <a:endParaRPr lang="en-US" sz="2800" dirty="0" smtClean="0"/>
              </a:p>
              <a:p>
                <a:endParaRPr lang="en-US" sz="2800" dirty="0"/>
              </a:p>
              <a:p>
                <a:r>
                  <a:rPr lang="en-US" sz="2800" dirty="0" smtClean="0"/>
                  <a:t>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/>
                  <a:t>   =  1  + 1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r>
                  <a:rPr lang="en-US" sz="2800" dirty="0"/>
                  <a:t> </a:t>
                </a:r>
                <a:r>
                  <a:rPr lang="en-US" sz="2800" dirty="0" smtClean="0"/>
                  <a:t>    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/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endParaRPr lang="en-US" sz="2800" dirty="0"/>
              </a:p>
              <a:p>
                <a:r>
                  <a:rPr lang="en-US" sz="2800" dirty="0" smtClean="0"/>
                  <a:t>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  =  1 + 1 + 1 + 1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r>
                  <a:rPr lang="en-US" sz="2800" dirty="0"/>
                  <a:t> </a:t>
                </a:r>
                <a:r>
                  <a:rPr lang="en-US" sz="2800" dirty="0" smtClean="0"/>
                  <a:t>    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441" y="1980767"/>
                <a:ext cx="5923128" cy="4877233"/>
              </a:xfrm>
              <a:prstGeom prst="rect">
                <a:avLst/>
              </a:prstGeom>
              <a:blipFill rotWithShape="0">
                <a:blip r:embed="rId3"/>
                <a:stretch>
                  <a:fillRect l="-2058" b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3643952" y="1580781"/>
            <a:ext cx="40944" cy="52772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1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2262" y="368489"/>
            <a:ext cx="915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fyg;G vz;fis Kiwikapy;yhg; gpd;dq;fshf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fhl;ly;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91319" y="2238233"/>
            <a:ext cx="9526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fyg;G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vz;zpYs;s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KO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vz;iz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gpd;dj;jpd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gFjpnaz;zpdhy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ngUf;fp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&gt;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gpd;dj;jpd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njhFjpnaz;Zld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 $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l;ly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;. </a:t>
            </a:r>
          </a:p>
          <a:p>
            <a:endParaRPr lang="en-US" sz="2400" dirty="0">
              <a:solidFill>
                <a:srgbClr val="002060"/>
              </a:solidFill>
              <a:latin typeface="Baamini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195" y="1665027"/>
            <a:ext cx="9184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fyg;G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vz;Zf;Fr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rkdhd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Kiwikapy;yhg;gpd;dj;jpd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njhFjpnaz;iz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ngwy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Baamini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195" y="3365437"/>
            <a:ext cx="9184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fyg;G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vz;Zf;Fr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rkdhd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Kiwikapy;yhg;gpd;dj;jpd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gFjpnaz;iz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ngwy</a:t>
            </a:r>
            <a:r>
              <a:rPr lang="en-US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Baamini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2262" y="4046422"/>
            <a:ext cx="9198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fyg;G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vz;zpYs;s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gpd;dj;jpd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gFjpNa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mjw;F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rkdhd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Kiwikapy;yhg;gpd;dj;jpd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solidFill>
                  <a:srgbClr val="002060"/>
                </a:solidFill>
                <a:latin typeface="Baamini" pitchFamily="2" charset="0"/>
              </a:rPr>
              <a:t>gFjpahFk</a:t>
            </a:r>
            <a:r>
              <a:rPr lang="en-US" sz="2400" dirty="0" smtClean="0">
                <a:solidFill>
                  <a:srgbClr val="002060"/>
                </a:solidFill>
                <a:latin typeface="Baamini" pitchFamily="2" charset="0"/>
              </a:rPr>
              <a:t>;.</a:t>
            </a:r>
            <a:endParaRPr lang="en-US" sz="2400" dirty="0">
              <a:solidFill>
                <a:srgbClr val="002060"/>
              </a:solidFill>
              <a:latin typeface="Baamini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1319" y="941751"/>
            <a:ext cx="2101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Kiw</a:t>
            </a:r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 2</a:t>
            </a:r>
            <a:endParaRPr lang="en-US" sz="2400" b="1" dirty="0">
              <a:solidFill>
                <a:srgbClr val="C0000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16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build="p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56096" y="1487606"/>
                <a:ext cx="3357349" cy="263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0" i="1" smtClean="0">
                          <a:latin typeface="Cambria Math" panose="02040503050406030204" pitchFamily="18" charset="0"/>
                        </a:rPr>
                        <m:t>1 </m:t>
                      </m:r>
                      <m:f>
                        <m:fPr>
                          <m:ctrlPr>
                            <a:rPr lang="en-US" sz="8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8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8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096" y="1487606"/>
                <a:ext cx="3357349" cy="263636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c 5"/>
          <p:cNvSpPr/>
          <p:nvPr/>
        </p:nvSpPr>
        <p:spPr>
          <a:xfrm rot="9131310">
            <a:off x="2737654" y="3103254"/>
            <a:ext cx="1208009" cy="1187272"/>
          </a:xfrm>
          <a:prstGeom prst="arc">
            <a:avLst>
              <a:gd name="adj1" fmla="val 14208457"/>
              <a:gd name="adj2" fmla="val 404042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40461" y="4092068"/>
            <a:ext cx="460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X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182436" y="4766550"/>
            <a:ext cx="1610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 X 1 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5404165">
            <a:off x="2858620" y="1440223"/>
            <a:ext cx="1168730" cy="1246560"/>
          </a:xfrm>
          <a:prstGeom prst="arc">
            <a:avLst>
              <a:gd name="adj1" fmla="val 14208457"/>
              <a:gd name="adj2" fmla="val 404042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81590" y="1034683"/>
            <a:ext cx="460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+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7475152" y="4719584"/>
            <a:ext cx="1150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+ 3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62061" y="4725606"/>
            <a:ext cx="10470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= 8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2013" y="183743"/>
            <a:ext cx="9512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fyg;G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vz;Zf;Fr</a:t>
            </a:r>
            <a:r>
              <a:rPr lang="en-US" sz="24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rkdhd</a:t>
            </a:r>
            <a:r>
              <a:rPr lang="en-US" sz="24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Kiwikapy;yhg;gpd;dj;jpd</a:t>
            </a:r>
            <a:r>
              <a:rPr lang="en-US" sz="24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njhFjpnaz;iz</a:t>
            </a:r>
            <a:r>
              <a:rPr lang="en-US" sz="24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ngwy</a:t>
            </a:r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;</a:t>
            </a:r>
            <a:endParaRPr lang="en-US" sz="2400" b="1" dirty="0">
              <a:solidFill>
                <a:srgbClr val="C0000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17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  <p:bldP spid="8" grpId="0"/>
      <p:bldP spid="9" grpId="0" animBg="1"/>
      <p:bldP spid="10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6537" y="477672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Baamini" pitchFamily="2" charset="0"/>
              </a:rPr>
              <a:t>fyg;ngz</a:t>
            </a:r>
            <a:r>
              <a:rPr lang="en-US" sz="2400" b="1" u="sng" dirty="0" smtClean="0">
                <a:solidFill>
                  <a:schemeClr val="accent3">
                    <a:lumMod val="50000"/>
                  </a:schemeClr>
                </a:solidFill>
                <a:latin typeface="Baamini" pitchFamily="2" charset="0"/>
              </a:rPr>
              <a:t>;</a:t>
            </a:r>
            <a:endParaRPr lang="en-US" sz="2400" b="1" u="sng" dirty="0">
              <a:solidFill>
                <a:schemeClr val="accent3">
                  <a:lumMod val="50000"/>
                </a:schemeClr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43015" y="479947"/>
            <a:ext cx="3396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Baamini" pitchFamily="2" charset="0"/>
              </a:rPr>
              <a:t>Kiwikapy;yhg;gpd;dk</a:t>
            </a:r>
            <a:r>
              <a:rPr lang="en-US" sz="2400" b="1" u="sng" dirty="0" smtClean="0">
                <a:solidFill>
                  <a:schemeClr val="accent3">
                    <a:lumMod val="50000"/>
                  </a:schemeClr>
                </a:solidFill>
                <a:latin typeface="Baamini" pitchFamily="2" charset="0"/>
              </a:rPr>
              <a:t>;</a:t>
            </a:r>
            <a:endParaRPr lang="en-US" sz="2400" b="1" u="sng" dirty="0">
              <a:solidFill>
                <a:schemeClr val="accent3">
                  <a:lumMod val="50000"/>
                </a:schemeClr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00752" y="1433015"/>
                <a:ext cx="240200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n>
                    <a:solidFill>
                      <a:srgbClr val="C0000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2" y="1433015"/>
                <a:ext cx="2402006" cy="90178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00752" y="3154908"/>
                <a:ext cx="2402006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n>
                    <a:solidFill>
                      <a:srgbClr val="C0000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2" y="3154908"/>
                <a:ext cx="2402006" cy="90024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00752" y="4875262"/>
                <a:ext cx="240200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5 </m:t>
                      </m:r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C0000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2" y="4875262"/>
                <a:ext cx="2402006" cy="89896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271747" y="1337481"/>
            <a:ext cx="2756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aamini" pitchFamily="2" charset="0"/>
              </a:rPr>
              <a:t>njhFjp  </a:t>
            </a:r>
            <a:r>
              <a:rPr lang="en-US" b="1" dirty="0" smtClean="0">
                <a:solidFill>
                  <a:srgbClr val="C00000"/>
                </a:solidFill>
                <a:latin typeface="Baamini" pitchFamily="2" charset="0"/>
              </a:rPr>
              <a:t>6 </a:t>
            </a:r>
            <a:r>
              <a:rPr lang="en-US" b="1" dirty="0" smtClean="0">
                <a:solidFill>
                  <a:srgbClr val="C00000"/>
                </a:solidFill>
                <a:latin typeface="Times" panose="02020603060405020304" pitchFamily="18" charset="0"/>
              </a:rPr>
              <a:t>x 3 + 2  = 20  </a:t>
            </a:r>
            <a:r>
              <a:rPr lang="en-US" b="1" dirty="0" smtClean="0">
                <a:latin typeface="Baamini" pitchFamily="2" charset="0"/>
              </a:rPr>
              <a:t> </a:t>
            </a:r>
            <a:endParaRPr lang="en-US" b="1" dirty="0">
              <a:latin typeface="Baamini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284" y="1815152"/>
            <a:ext cx="245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aamini" pitchFamily="2" charset="0"/>
              </a:rPr>
              <a:t>gFjp   </a:t>
            </a:r>
            <a:r>
              <a:rPr lang="en-US" b="1" dirty="0" smtClean="0">
                <a:solidFill>
                  <a:srgbClr val="C00000"/>
                </a:solidFill>
                <a:latin typeface="Baamini" pitchFamily="2" charset="0"/>
              </a:rPr>
              <a:t>6</a:t>
            </a:r>
            <a:r>
              <a:rPr lang="en-US" b="1" dirty="0" smtClean="0">
                <a:latin typeface="Baamini" pitchFamily="2" charset="0"/>
              </a:rPr>
              <a:t>  </a:t>
            </a:r>
            <a:endParaRPr lang="en-US" b="1" dirty="0"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738281" y="1364259"/>
                <a:ext cx="124194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n>
                    <a:solidFill>
                      <a:srgbClr val="C0000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281" y="1364259"/>
                <a:ext cx="1241946" cy="9017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271747" y="3154908"/>
            <a:ext cx="2756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aamini" pitchFamily="2" charset="0"/>
              </a:rPr>
              <a:t>njhFjp  </a:t>
            </a:r>
            <a:r>
              <a:rPr lang="en-US" b="1" dirty="0" smtClean="0">
                <a:solidFill>
                  <a:srgbClr val="C00000"/>
                </a:solidFill>
                <a:latin typeface="Baamini" pitchFamily="2" charset="0"/>
              </a:rPr>
              <a:t>5 </a:t>
            </a:r>
            <a:r>
              <a:rPr lang="en-US" b="1" dirty="0" smtClean="0">
                <a:solidFill>
                  <a:srgbClr val="C00000"/>
                </a:solidFill>
                <a:latin typeface="Times" panose="02020603060405020304" pitchFamily="18" charset="0"/>
              </a:rPr>
              <a:t>x 2 + 4  = 14  </a:t>
            </a:r>
            <a:r>
              <a:rPr lang="en-US" b="1" dirty="0" smtClean="0">
                <a:latin typeface="Baamini" pitchFamily="2" charset="0"/>
              </a:rPr>
              <a:t> </a:t>
            </a:r>
            <a:endParaRPr lang="en-US" b="1" dirty="0">
              <a:latin typeface="Baamini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5394" y="3605031"/>
            <a:ext cx="245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aamini" pitchFamily="2" charset="0"/>
              </a:rPr>
              <a:t>gFjp    </a:t>
            </a:r>
            <a:r>
              <a:rPr lang="en-US" b="1" dirty="0" smtClean="0">
                <a:solidFill>
                  <a:srgbClr val="C00000"/>
                </a:solidFill>
                <a:latin typeface="Baamini" pitchFamily="2" charset="0"/>
              </a:rPr>
              <a:t>5</a:t>
            </a:r>
            <a:r>
              <a:rPr lang="en-US" b="1" dirty="0" smtClean="0">
                <a:latin typeface="Baamini" pitchFamily="2" charset="0"/>
              </a:rPr>
              <a:t>  </a:t>
            </a:r>
            <a:endParaRPr lang="en-US" b="1" dirty="0"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779224" y="3153369"/>
                <a:ext cx="124194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n>
                    <a:solidFill>
                      <a:srgbClr val="C0000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9224" y="3153369"/>
                <a:ext cx="1241946" cy="90178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285394" y="4875262"/>
            <a:ext cx="2756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aamini" pitchFamily="2" charset="0"/>
              </a:rPr>
              <a:t>njhFjp  </a:t>
            </a:r>
            <a:r>
              <a:rPr lang="en-US" b="1" dirty="0" smtClean="0">
                <a:solidFill>
                  <a:srgbClr val="C00000"/>
                </a:solidFill>
                <a:latin typeface="Baamini" pitchFamily="2" charset="0"/>
              </a:rPr>
              <a:t>8 </a:t>
            </a:r>
            <a:r>
              <a:rPr lang="en-US" b="1" dirty="0" smtClean="0">
                <a:solidFill>
                  <a:srgbClr val="C00000"/>
                </a:solidFill>
                <a:latin typeface="Times" panose="02020603060405020304" pitchFamily="18" charset="0"/>
              </a:rPr>
              <a:t>x 5 + 7  = 47  </a:t>
            </a:r>
            <a:r>
              <a:rPr lang="en-US" b="1" dirty="0" smtClean="0">
                <a:latin typeface="Baamini" pitchFamily="2" charset="0"/>
              </a:rPr>
              <a:t> </a:t>
            </a:r>
            <a:endParaRPr lang="en-US" b="1" dirty="0">
              <a:latin typeface="Baamini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5394" y="5308452"/>
            <a:ext cx="245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aamini" pitchFamily="2" charset="0"/>
              </a:rPr>
              <a:t>gFjp    </a:t>
            </a:r>
            <a:r>
              <a:rPr lang="en-US" b="1" dirty="0">
                <a:solidFill>
                  <a:srgbClr val="C00000"/>
                </a:solidFill>
                <a:latin typeface="Baamini" pitchFamily="2" charset="0"/>
              </a:rPr>
              <a:t>8</a:t>
            </a:r>
            <a:r>
              <a:rPr lang="en-US" b="1" dirty="0" smtClean="0">
                <a:latin typeface="Baamini" pitchFamily="2" charset="0"/>
              </a:rPr>
              <a:t>  </a:t>
            </a:r>
            <a:endParaRPr lang="en-US" b="1" dirty="0"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806520" y="4857559"/>
                <a:ext cx="124194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𝟒𝟕</m:t>
                          </m:r>
                        </m:num>
                        <m:den>
                          <m:r>
                            <a:rPr lang="en-US" sz="2800" b="1" i="1" smtClean="0">
                              <a:ln>
                                <a:solidFill>
                                  <a:srgbClr val="C0000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n>
                    <a:solidFill>
                      <a:srgbClr val="C0000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520" y="4857559"/>
                <a:ext cx="1241946" cy="90178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33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093" y="498399"/>
            <a:ext cx="9321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Kiwikapy;yhg; gpd;dq;fis fyg;ngz;fshf vOJjy;</a:t>
            </a:r>
            <a:endParaRPr lang="en-US" sz="28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94328" y="1276238"/>
                <a:ext cx="3466532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 + 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328" y="1276238"/>
                <a:ext cx="3466532" cy="990656"/>
              </a:xfrm>
              <a:prstGeom prst="rect">
                <a:avLst/>
              </a:prstGeom>
              <a:blipFill rotWithShape="0">
                <a:blip r:embed="rId2"/>
                <a:stretch>
                  <a:fillRect l="-1937" b="-9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30804" y="2724775"/>
                <a:ext cx="2552131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804" y="2724775"/>
                <a:ext cx="2552131" cy="889154"/>
              </a:xfrm>
              <a:prstGeom prst="rect">
                <a:avLst/>
              </a:prstGeom>
              <a:blipFill rotWithShape="0">
                <a:blip r:embed="rId3"/>
                <a:stretch>
                  <a:fillRect l="-11933" t="-3425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30803" y="4326172"/>
                <a:ext cx="2552131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/>
                  <a:t>=  1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803" y="4326172"/>
                <a:ext cx="2552131" cy="889154"/>
              </a:xfrm>
              <a:prstGeom prst="rect">
                <a:avLst/>
              </a:prstGeom>
              <a:blipFill rotWithShape="0">
                <a:blip r:embed="rId4"/>
                <a:stretch>
                  <a:fillRect l="-11933" t="-3425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10334" y="5673207"/>
                <a:ext cx="2210937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334" y="5673207"/>
                <a:ext cx="2210937" cy="981487"/>
              </a:xfrm>
              <a:prstGeom prst="rect">
                <a:avLst/>
              </a:prstGeom>
              <a:blipFill rotWithShape="0">
                <a:blip r:embed="rId5"/>
                <a:stretch>
                  <a:fillRect l="-9945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55093" y="1276238"/>
            <a:ext cx="2101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Kiw 1</a:t>
            </a:r>
            <a:endParaRPr lang="en-US" sz="2400" b="1" dirty="0">
              <a:solidFill>
                <a:srgbClr val="C0000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94293" y="1199390"/>
                <a:ext cx="599843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293" y="1199390"/>
                <a:ext cx="599843" cy="114435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62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588006"/>
              </p:ext>
            </p:extLst>
          </p:nvPr>
        </p:nvGraphicFramePr>
        <p:xfrm>
          <a:off x="673765" y="602143"/>
          <a:ext cx="4450685" cy="37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90137"/>
                <a:gridCol w="890137"/>
                <a:gridCol w="890137"/>
                <a:gridCol w="890137"/>
                <a:gridCol w="8901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111500" y="1054100"/>
            <a:ext cx="706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aamini" pitchFamily="2" charset="0"/>
              </a:rPr>
              <a:t>epow;wpa</a:t>
            </a:r>
            <a:r>
              <a:rPr lang="en-US" dirty="0" smtClean="0">
                <a:latin typeface="Baamini" pitchFamily="2" charset="0"/>
              </a:rPr>
              <a:t> gFjp KO </a:t>
            </a:r>
            <a:r>
              <a:rPr lang="en-US" dirty="0" err="1" smtClean="0">
                <a:latin typeface="Baamini" pitchFamily="2" charset="0"/>
              </a:rPr>
              <a:t>cUtpd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err="1" smtClean="0">
                <a:latin typeface="Baamini" pitchFamily="2" charset="0"/>
              </a:rPr>
              <a:t>vd;d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gpd;dk</a:t>
            </a:r>
            <a:r>
              <a:rPr lang="en-US" dirty="0" smtClean="0">
                <a:latin typeface="Baamini" pitchFamily="2" charset="0"/>
              </a:rPr>
              <a:t>;?</a:t>
            </a:r>
            <a:endParaRPr lang="en-US" dirty="0"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43450" y="1423432"/>
                <a:ext cx="30861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450" y="1423432"/>
                <a:ext cx="3086100" cy="63478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1150" y="2249143"/>
                <a:ext cx="17907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150" y="2249143"/>
                <a:ext cx="1790700" cy="63478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077451"/>
              </p:ext>
            </p:extLst>
          </p:nvPr>
        </p:nvGraphicFramePr>
        <p:xfrm>
          <a:off x="666750" y="2381117"/>
          <a:ext cx="40767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450"/>
                <a:gridCol w="679450"/>
                <a:gridCol w="679450"/>
                <a:gridCol w="679450"/>
                <a:gridCol w="679450"/>
                <a:gridCol w="67945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420973"/>
              </p:ext>
            </p:extLst>
          </p:nvPr>
        </p:nvGraphicFramePr>
        <p:xfrm>
          <a:off x="596900" y="3446026"/>
          <a:ext cx="43815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375"/>
                <a:gridCol w="1095375"/>
                <a:gridCol w="1095375"/>
                <a:gridCol w="109537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19700" y="3556000"/>
                <a:ext cx="21336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700" y="3556000"/>
                <a:ext cx="2133600" cy="63478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/>
          <p:cNvGrpSpPr/>
          <p:nvPr/>
        </p:nvGrpSpPr>
        <p:grpSpPr>
          <a:xfrm>
            <a:off x="1638300" y="4495800"/>
            <a:ext cx="2044700" cy="1968500"/>
            <a:chOff x="1638300" y="4495800"/>
            <a:chExt cx="2044700" cy="1968500"/>
          </a:xfrm>
        </p:grpSpPr>
        <p:sp>
          <p:nvSpPr>
            <p:cNvPr id="16" name="Flowchart: Summing Junction 15"/>
            <p:cNvSpPr/>
            <p:nvPr/>
          </p:nvSpPr>
          <p:spPr>
            <a:xfrm>
              <a:off x="1638300" y="4495800"/>
              <a:ext cx="2044700" cy="1968500"/>
            </a:xfrm>
            <a:prstGeom prst="flowChartSummingJunction">
              <a:avLst/>
            </a:prstGeom>
            <a:solidFill>
              <a:schemeClr val="bg1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 flipH="1">
              <a:off x="2146300" y="4597400"/>
              <a:ext cx="63500" cy="34290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2298700" y="4546600"/>
              <a:ext cx="88900" cy="53340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6" idx="0"/>
            </p:cNvCxnSpPr>
            <p:nvPr/>
          </p:nvCxnSpPr>
          <p:spPr>
            <a:xfrm flipH="1">
              <a:off x="2451100" y="4495800"/>
              <a:ext cx="209550" cy="73660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2603500" y="4546600"/>
              <a:ext cx="266700" cy="83820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2859088" y="4597400"/>
              <a:ext cx="207962" cy="63500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3101975" y="4699000"/>
              <a:ext cx="139700" cy="33020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842000" y="4940300"/>
                <a:ext cx="12192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00" y="4940300"/>
                <a:ext cx="1219200" cy="6347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536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91468" y="853157"/>
                <a:ext cx="3145810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 + 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468" y="853157"/>
                <a:ext cx="3145810" cy="1020279"/>
              </a:xfrm>
              <a:prstGeom prst="rect">
                <a:avLst/>
              </a:prstGeom>
              <a:blipFill rotWithShape="0">
                <a:blip r:embed="rId2"/>
                <a:stretch>
                  <a:fillRect l="-6783"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66529" y="2342637"/>
                <a:ext cx="2552131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529" y="2342637"/>
                <a:ext cx="2552131" cy="889154"/>
              </a:xfrm>
              <a:prstGeom prst="rect">
                <a:avLst/>
              </a:prstGeom>
              <a:blipFill rotWithShape="0">
                <a:blip r:embed="rId3"/>
                <a:stretch>
                  <a:fillRect l="-12201" t="-2740" b="-17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66529" y="4025922"/>
                <a:ext cx="3070749" cy="886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/>
                  <a:t>=   1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529" y="4025922"/>
                <a:ext cx="3070749" cy="886205"/>
              </a:xfrm>
              <a:prstGeom prst="rect">
                <a:avLst/>
              </a:prstGeom>
              <a:blipFill rotWithShape="0">
                <a:blip r:embed="rId4"/>
                <a:stretch>
                  <a:fillRect l="-10139" t="-2740" b="-17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91468" y="5536729"/>
                <a:ext cx="2210937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468" y="5536729"/>
                <a:ext cx="2210937" cy="978538"/>
              </a:xfrm>
              <a:prstGeom prst="rect">
                <a:avLst/>
              </a:prstGeom>
              <a:blipFill rotWithShape="0">
                <a:blip r:embed="rId5"/>
                <a:stretch>
                  <a:fillRect l="-9642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36728" y="586854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2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56597" y="830187"/>
                <a:ext cx="798617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597" y="830187"/>
                <a:ext cx="798617" cy="101752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420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728" y="586854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3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391467" y="853157"/>
                <a:ext cx="5001905" cy="979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+ 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 + 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467" y="853157"/>
                <a:ext cx="5001905" cy="979820"/>
              </a:xfrm>
              <a:prstGeom prst="rect">
                <a:avLst/>
              </a:prstGeom>
              <a:blipFill rotWithShape="0">
                <a:blip r:embed="rId2"/>
                <a:stretch>
                  <a:fillRect l="-4263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66529" y="2342637"/>
                <a:ext cx="4926844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529" y="2342637"/>
                <a:ext cx="4926844" cy="889154"/>
              </a:xfrm>
              <a:prstGeom prst="rect">
                <a:avLst/>
              </a:prstGeom>
              <a:blipFill rotWithShape="0">
                <a:blip r:embed="rId3"/>
                <a:stretch>
                  <a:fillRect l="-6312" t="-2740" b="-17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66529" y="4025922"/>
                <a:ext cx="5117913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/>
                  <a:t>=   1+ 1 + 1 + 1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529" y="4025922"/>
                <a:ext cx="5117913" cy="889154"/>
              </a:xfrm>
              <a:prstGeom prst="rect">
                <a:avLst/>
              </a:prstGeom>
              <a:blipFill rotWithShape="0">
                <a:blip r:embed="rId4"/>
                <a:stretch>
                  <a:fillRect l="-6079" t="-2740" b="-17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91468" y="5536729"/>
                <a:ext cx="2210937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= 4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468" y="5536729"/>
                <a:ext cx="2210937" cy="978538"/>
              </a:xfrm>
              <a:prstGeom prst="rect">
                <a:avLst/>
              </a:prstGeom>
              <a:blipFill rotWithShape="0">
                <a:blip r:embed="rId5"/>
                <a:stretch>
                  <a:fillRect l="-9642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361063" y="818660"/>
                <a:ext cx="798616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063" y="818660"/>
                <a:ext cx="798616" cy="101431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86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0502" y="648441"/>
            <a:ext cx="2101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C00000"/>
                </a:solidFill>
                <a:latin typeface="Baamini" pitchFamily="2" charset="0"/>
              </a:rPr>
              <a:t>Kiw 2</a:t>
            </a:r>
            <a:endParaRPr lang="en-US" sz="2400" b="1" u="sng" dirty="0">
              <a:solidFill>
                <a:srgbClr val="C0000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55845" y="1392072"/>
                <a:ext cx="3111689" cy="1170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srgbClr val="0070C0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srgbClr val="0070C0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srgbClr val="0070C0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 smtClean="0">
                    <a:ln>
                      <a:solidFill>
                        <a:srgbClr val="0070C0"/>
                      </a:solidFill>
                    </a:ln>
                    <a:solidFill>
                      <a:srgbClr val="0070C0"/>
                    </a:solidFill>
                  </a:rPr>
                  <a:t>   =  5 ÷ 3 </a:t>
                </a:r>
                <a:endParaRPr lang="en-US" sz="3600" b="1" dirty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845" y="1392072"/>
                <a:ext cx="3111689" cy="117019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>
            <a:off x="6325735" y="3684896"/>
            <a:ext cx="1589965" cy="2361062"/>
            <a:chOff x="6325735" y="3684896"/>
            <a:chExt cx="1589965" cy="2361062"/>
          </a:xfrm>
        </p:grpSpPr>
        <p:grpSp>
          <p:nvGrpSpPr>
            <p:cNvPr id="12" name="Group 11"/>
            <p:cNvGrpSpPr/>
            <p:nvPr/>
          </p:nvGrpSpPr>
          <p:grpSpPr>
            <a:xfrm>
              <a:off x="6741992" y="3684896"/>
              <a:ext cx="1173708" cy="2361062"/>
              <a:chOff x="6728346" y="1392072"/>
              <a:chExt cx="1173708" cy="2361062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6728346" y="1392072"/>
                <a:ext cx="0" cy="23610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6741994" y="1392072"/>
                <a:ext cx="116006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Box 12"/>
            <p:cNvSpPr txBox="1"/>
            <p:nvPr/>
          </p:nvSpPr>
          <p:spPr>
            <a:xfrm>
              <a:off x="6892118" y="3700515"/>
              <a:ext cx="8598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accent4">
                      <a:lumMod val="75000"/>
                    </a:schemeClr>
                  </a:solidFill>
                </a:rPr>
                <a:t>5</a:t>
              </a:r>
              <a:endParaRPr lang="en-US" sz="3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25735" y="3711602"/>
              <a:ext cx="8598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3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892118" y="3053221"/>
            <a:ext cx="85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19410" y="4263485"/>
            <a:ext cx="85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75000"/>
                  </a:schemeClr>
                </a:solidFill>
              </a:rPr>
              <a:t>3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755639" y="4947657"/>
            <a:ext cx="1023582" cy="27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39879" y="4947657"/>
            <a:ext cx="85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01201" y="4065128"/>
                <a:ext cx="2210937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ln>
                          <a:solidFill>
                            <a:schemeClr val="accent6"/>
                          </a:solidFill>
                        </a:ln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n>
                              <a:solidFill>
                                <a:srgbClr val="7030A0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5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1" y="4065128"/>
                <a:ext cx="2210937" cy="1292662"/>
              </a:xfrm>
              <a:prstGeom prst="rect">
                <a:avLst/>
              </a:prstGeom>
              <a:blipFill rotWithShape="0">
                <a:blip r:embed="rId3"/>
                <a:stretch>
                  <a:fillRect l="-14917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4667534" y="1738263"/>
            <a:ext cx="6069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&lt;T 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fyg;ngz;zpd</a:t>
            </a:r>
            <a:r>
              <a:rPr lang="en-US" sz="2400" b="1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KOvz</a:t>
            </a:r>
            <a:r>
              <a:rPr lang="en-US" sz="2400" b="1" dirty="0" smtClean="0">
                <a:solidFill>
                  <a:srgbClr val="002060"/>
                </a:solidFill>
                <a:latin typeface="Baamini" pitchFamily="2" charset="0"/>
              </a:rPr>
              <a:t>;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kPjp</a:t>
            </a:r>
            <a:r>
              <a:rPr lang="en-US" sz="2400" dirty="0" smtClean="0">
                <a:latin typeface="Baamini" pitchFamily="2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Kiwikg;gpd;dj;jpd</a:t>
            </a:r>
            <a:r>
              <a:rPr lang="en-US" sz="2400" b="1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njhFjpnaz</a:t>
            </a:r>
            <a:r>
              <a:rPr lang="en-US" sz="2400" dirty="0" smtClean="0">
                <a:latin typeface="Baamini" pitchFamily="2" charset="0"/>
              </a:rPr>
              <a:t>;</a:t>
            </a:r>
            <a:endParaRPr lang="en-US" sz="2400" dirty="0">
              <a:latin typeface="Baamini" pitchFamily="2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7369783" y="3339718"/>
            <a:ext cx="87346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7369783" y="5240044"/>
            <a:ext cx="87346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502555" y="3066869"/>
            <a:ext cx="88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Baamini" pitchFamily="2" charset="0"/>
              </a:rPr>
              <a:t>&lt;T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8471847" y="4947657"/>
            <a:ext cx="88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Baamini" pitchFamily="2" charset="0"/>
              </a:rPr>
              <a:t>kPjp</a:t>
            </a:r>
            <a:endParaRPr lang="en-US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6939878" y="4947657"/>
            <a:ext cx="85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9533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5" grpId="0"/>
      <p:bldP spid="16" grpId="0"/>
      <p:bldP spid="20" grpId="0"/>
      <p:bldP spid="21" grpId="0"/>
      <p:bldP spid="23" grpId="0"/>
      <p:bldP spid="29" grpId="0"/>
      <p:bldP spid="30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728" y="586854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2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55845" y="1392072"/>
                <a:ext cx="3111689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srgbClr val="0070C0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srgbClr val="0070C0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srgbClr val="0070C0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 smtClean="0">
                    <a:ln>
                      <a:solidFill>
                        <a:srgbClr val="0070C0"/>
                      </a:solidFill>
                    </a:ln>
                    <a:solidFill>
                      <a:srgbClr val="0070C0"/>
                    </a:solidFill>
                  </a:rPr>
                  <a:t>   = 17 ÷ 4 </a:t>
                </a:r>
                <a:endParaRPr lang="en-US" sz="3600" b="1" dirty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845" y="1392072"/>
                <a:ext cx="3111689" cy="115576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667534" y="1738263"/>
            <a:ext cx="6069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&lt;T 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fyg;ngz;zpd</a:t>
            </a:r>
            <a:r>
              <a:rPr lang="en-US" sz="2400" b="1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KOvz</a:t>
            </a:r>
            <a:r>
              <a:rPr lang="en-US" sz="2400" b="1" dirty="0" smtClean="0">
                <a:solidFill>
                  <a:srgbClr val="002060"/>
                </a:solidFill>
                <a:latin typeface="Baamini" pitchFamily="2" charset="0"/>
              </a:rPr>
              <a:t>;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kPjp</a:t>
            </a:r>
            <a:r>
              <a:rPr lang="en-US" sz="2400" dirty="0" smtClean="0">
                <a:latin typeface="Baamini" pitchFamily="2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Kiwikg;gpd;dj;jpd</a:t>
            </a:r>
            <a:r>
              <a:rPr lang="en-US" sz="2400" b="1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002060"/>
                </a:solidFill>
                <a:latin typeface="Baamini" pitchFamily="2" charset="0"/>
              </a:rPr>
              <a:t>njhFjpnaz</a:t>
            </a:r>
            <a:r>
              <a:rPr lang="en-US" sz="2400" dirty="0" smtClean="0">
                <a:latin typeface="Baamini" pitchFamily="2" charset="0"/>
              </a:rPr>
              <a:t>;</a:t>
            </a:r>
            <a:endParaRPr lang="en-US" sz="2400" dirty="0">
              <a:latin typeface="Baamini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325735" y="3684896"/>
            <a:ext cx="1589965" cy="2361062"/>
            <a:chOff x="6325735" y="3684896"/>
            <a:chExt cx="1589965" cy="2361062"/>
          </a:xfrm>
        </p:grpSpPr>
        <p:grpSp>
          <p:nvGrpSpPr>
            <p:cNvPr id="6" name="Group 5"/>
            <p:cNvGrpSpPr/>
            <p:nvPr/>
          </p:nvGrpSpPr>
          <p:grpSpPr>
            <a:xfrm>
              <a:off x="6741992" y="3684896"/>
              <a:ext cx="1173708" cy="2361062"/>
              <a:chOff x="6728346" y="1392072"/>
              <a:chExt cx="1173708" cy="2361062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6728346" y="1392072"/>
                <a:ext cx="0" cy="23610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6741994" y="1392072"/>
                <a:ext cx="116006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/>
            <p:cNvSpPr txBox="1"/>
            <p:nvPr/>
          </p:nvSpPr>
          <p:spPr>
            <a:xfrm>
              <a:off x="6892118" y="3700515"/>
              <a:ext cx="8598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accent4">
                      <a:lumMod val="75000"/>
                    </a:schemeClr>
                  </a:solidFill>
                </a:rPr>
                <a:t>17</a:t>
              </a:r>
              <a:endParaRPr lang="en-US" sz="3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25735" y="3711602"/>
              <a:ext cx="8598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4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083190" y="3053221"/>
            <a:ext cx="85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4</a:t>
            </a:r>
            <a:endParaRPr lang="en-US" sz="3200" b="1" dirty="0">
              <a:ln>
                <a:solidFill>
                  <a:schemeClr val="accent6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19410" y="4263485"/>
            <a:ext cx="85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</a:rPr>
              <a:t>16</a:t>
            </a: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755639" y="4947657"/>
            <a:ext cx="1023582" cy="27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17302" y="4947657"/>
            <a:ext cx="85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1</a:t>
            </a:r>
            <a:endParaRPr lang="en-US" sz="32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7369783" y="3339718"/>
            <a:ext cx="87346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471847" y="3060913"/>
            <a:ext cx="88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Baamini" pitchFamily="2" charset="0"/>
              </a:rPr>
              <a:t>&lt;T</a:t>
            </a:r>
            <a:endParaRPr lang="en-US" sz="28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7451671" y="5240044"/>
            <a:ext cx="87346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471847" y="4947657"/>
            <a:ext cx="88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Baamini" pitchFamily="2" charset="0"/>
              </a:rPr>
              <a:t>kPjp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01201" y="4065128"/>
                <a:ext cx="2210937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/>
                  <a:t>= 4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5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1" y="4065128"/>
                <a:ext cx="2210937" cy="1292662"/>
              </a:xfrm>
              <a:prstGeom prst="rect">
                <a:avLst/>
              </a:prstGeom>
              <a:blipFill rotWithShape="0">
                <a:blip r:embed="rId3"/>
                <a:stretch>
                  <a:fillRect l="-14917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784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/>
      <p:bldP spid="12" grpId="0"/>
      <p:bldP spid="14" grpId="0"/>
      <p:bldP spid="16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8042" y="286603"/>
            <a:ext cx="3411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Baamini" pitchFamily="2" charset="0"/>
              </a:rPr>
              <a:t>tpdhf;fs</a:t>
            </a:r>
            <a:r>
              <a:rPr lang="en-US" sz="3200" b="1" dirty="0" smtClean="0">
                <a:solidFill>
                  <a:srgbClr val="C00000"/>
                </a:solidFill>
                <a:latin typeface="Baamini" pitchFamily="2" charset="0"/>
              </a:rPr>
              <a:t>;</a:t>
            </a:r>
            <a:endParaRPr lang="en-US" sz="3200" b="1" dirty="0">
              <a:solidFill>
                <a:srgbClr val="C0000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069" y="871378"/>
            <a:ext cx="9949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Baamini" pitchFamily="2" charset="0"/>
              </a:rPr>
              <a:t>gpd;tUk</a:t>
            </a:r>
            <a:r>
              <a:rPr lang="en-US" sz="2800" b="1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2060"/>
                </a:solidFill>
                <a:latin typeface="Baamini" pitchFamily="2" charset="0"/>
              </a:rPr>
              <a:t>Kiwapy;yhg</a:t>
            </a:r>
            <a:r>
              <a:rPr lang="en-US" sz="2800" b="1" dirty="0" smtClean="0">
                <a:solidFill>
                  <a:srgbClr val="002060"/>
                </a:solidFill>
                <a:latin typeface="Baamini" pitchFamily="2" charset="0"/>
              </a:rPr>
              <a:t>; gpd;dq;fis fyg;G </a:t>
            </a:r>
            <a:r>
              <a:rPr lang="en-US" sz="2800" b="1" dirty="0" err="1" smtClean="0">
                <a:solidFill>
                  <a:srgbClr val="002060"/>
                </a:solidFill>
                <a:latin typeface="Baamini" pitchFamily="2" charset="0"/>
              </a:rPr>
              <a:t>vz;zhfj</a:t>
            </a:r>
            <a:r>
              <a:rPr lang="en-US" sz="2800" b="1" dirty="0" smtClean="0"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2060"/>
                </a:solidFill>
                <a:latin typeface="Baamini" pitchFamily="2" charset="0"/>
              </a:rPr>
              <a:t>jUf</a:t>
            </a:r>
            <a:endParaRPr lang="en-US" sz="2800" b="1" dirty="0">
              <a:solidFill>
                <a:srgbClr val="00206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05719" y="1733266"/>
                <a:ext cx="4415051" cy="4043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1)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2400" b="1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endParaRPr lang="en-US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r>
                  <a:rPr lang="en-US" sz="2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2)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2400" b="1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endParaRPr lang="en-US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r>
                  <a:rPr lang="en-US" sz="2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3)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400" b="1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endParaRPr lang="en-US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r>
                  <a:rPr lang="en-US" sz="2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4)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719" y="1733266"/>
                <a:ext cx="4415051" cy="4043351"/>
              </a:xfrm>
              <a:prstGeom prst="rect">
                <a:avLst/>
              </a:prstGeom>
              <a:blipFill rotWithShape="0">
                <a:blip r:embed="rId2"/>
                <a:stretch>
                  <a:fillRect l="-2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48671" y="739505"/>
                <a:ext cx="3521122" cy="5480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2800" b="1" i="1" dirty="0" smtClean="0">
                  <a:solidFill>
                    <a:srgbClr val="7030A0"/>
                  </a:solidFill>
                  <a:latin typeface="Cambria Math" panose="02040503050406030204" pitchFamily="18" charset="0"/>
                </a:endParaRPr>
              </a:p>
              <a:p>
                <a:endParaRPr lang="en-US" sz="2800" b="1" i="1" dirty="0">
                  <a:solidFill>
                    <a:srgbClr val="7030A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800" b="1" dirty="0" smtClean="0">
                  <a:solidFill>
                    <a:srgbClr val="7030A0"/>
                  </a:solidFill>
                </a:endParaRPr>
              </a:p>
              <a:p>
                <a:endParaRPr lang="en-US" sz="2800" b="1" dirty="0" smtClean="0">
                  <a:solidFill>
                    <a:srgbClr val="7030A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800" b="1" dirty="0" smtClean="0">
                  <a:solidFill>
                    <a:srgbClr val="7030A0"/>
                  </a:solidFill>
                </a:endParaRPr>
              </a:p>
              <a:p>
                <a:endParaRPr lang="en-US" sz="2800" b="1" dirty="0">
                  <a:solidFill>
                    <a:srgbClr val="7030A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 smtClean="0">
                  <a:solidFill>
                    <a:srgbClr val="7030A0"/>
                  </a:solidFill>
                </a:endParaRPr>
              </a:p>
              <a:p>
                <a:endParaRPr lang="en-US" sz="2800" b="1" dirty="0">
                  <a:solidFill>
                    <a:srgbClr val="7030A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671" y="739505"/>
                <a:ext cx="3521122" cy="548021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00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uild="allAtOnce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9301" y="150122"/>
            <a:ext cx="5540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amini" pitchFamily="2" charset="0"/>
              </a:rPr>
              <a:t>gpd;dq;fis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amini" pitchFamily="2" charset="0"/>
              </a:rPr>
              <a:t>xg;gply</a:t>
            </a:r>
            <a:r>
              <a:rPr lang="en-US" sz="3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amini" pitchFamily="2" charset="0"/>
              </a:rPr>
              <a:t>;</a:t>
            </a:r>
            <a:endParaRPr lang="en-US" sz="3200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1314" y="846156"/>
            <a:ext cx="7492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njhFjpnaz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rkdhd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gpd;dq;fis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xg;gply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Baamini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098998"/>
              </p:ext>
            </p:extLst>
          </p:nvPr>
        </p:nvGraphicFramePr>
        <p:xfrm>
          <a:off x="6712248" y="2679350"/>
          <a:ext cx="21154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702"/>
                <a:gridCol w="105770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610957"/>
              </p:ext>
            </p:extLst>
          </p:nvPr>
        </p:nvGraphicFramePr>
        <p:xfrm>
          <a:off x="6660103" y="1901842"/>
          <a:ext cx="21563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783"/>
                <a:gridCol w="718783"/>
                <a:gridCol w="71878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45659" y="1466709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1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14471" y="2128206"/>
                <a:ext cx="351057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471" y="2128206"/>
                <a:ext cx="351057" cy="9219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80178" y="2110825"/>
                <a:ext cx="35105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178" y="2110825"/>
                <a:ext cx="351057" cy="92519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012420" y="2618656"/>
                <a:ext cx="294191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420" y="2618656"/>
                <a:ext cx="294191" cy="57618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12420" y="1811117"/>
                <a:ext cx="230832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420" y="1811117"/>
                <a:ext cx="230832" cy="57823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565778" y="2110825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&gt;</a:t>
            </a:r>
            <a:endParaRPr lang="en-US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45659" y="3515638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</a:t>
            </a:r>
            <a:r>
              <a:rPr lang="en-US" sz="2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14471" y="4023720"/>
                <a:ext cx="351058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471" y="4023720"/>
                <a:ext cx="351058" cy="92339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86256" y="4015498"/>
                <a:ext cx="35105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256" y="4015498"/>
                <a:ext cx="351058" cy="92519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 rot="10800000">
            <a:off x="2253765" y="409845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&gt;</a:t>
            </a:r>
            <a:endParaRPr lang="en-US" sz="6000" b="1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677344"/>
              </p:ext>
            </p:extLst>
          </p:nvPr>
        </p:nvGraphicFramePr>
        <p:xfrm>
          <a:off x="6243252" y="4015498"/>
          <a:ext cx="34043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337"/>
                <a:gridCol w="486337"/>
                <a:gridCol w="486337"/>
                <a:gridCol w="486337"/>
                <a:gridCol w="486337"/>
                <a:gridCol w="486337"/>
                <a:gridCol w="4863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619740"/>
              </p:ext>
            </p:extLst>
          </p:nvPr>
        </p:nvGraphicFramePr>
        <p:xfrm>
          <a:off x="6249152" y="4820985"/>
          <a:ext cx="346956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913"/>
                <a:gridCol w="693913"/>
                <a:gridCol w="693913"/>
                <a:gridCol w="693913"/>
                <a:gridCol w="69391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669882" y="3908849"/>
                <a:ext cx="230832" cy="5765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882" y="3908849"/>
                <a:ext cx="230832" cy="57656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74763" y="4742653"/>
                <a:ext cx="230832" cy="578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4763" y="4742653"/>
                <a:ext cx="230832" cy="57817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668740" y="5564567"/>
            <a:ext cx="8598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Baamini" pitchFamily="2" charset="0"/>
              </a:rPr>
              <a:t>njhFjpnaz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rkdhd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gpd;dq;fspy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gFjpnaz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rpwpjhf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cs;s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gpd;dk</a:t>
            </a:r>
            <a:r>
              <a:rPr lang="en-US" sz="2400" b="1" dirty="0" smtClean="0">
                <a:latin typeface="Baamini" pitchFamily="2" charset="0"/>
              </a:rPr>
              <a:t>; ……………….</a:t>
            </a:r>
            <a:r>
              <a:rPr lang="en-US" sz="2400" b="1" dirty="0" err="1" smtClean="0">
                <a:latin typeface="Baamini" pitchFamily="2" charset="0"/>
              </a:rPr>
              <a:t>gpd;dk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MFk</a:t>
            </a:r>
            <a:r>
              <a:rPr lang="en-US" sz="2400" b="1" dirty="0" smtClean="0">
                <a:latin typeface="Baamini" pitchFamily="2" charset="0"/>
              </a:rPr>
              <a:t>;.</a:t>
            </a:r>
            <a:endParaRPr lang="en-US" sz="2400" b="1" dirty="0">
              <a:latin typeface="Baamini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85525" y="5837459"/>
            <a:ext cx="1050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Baamini" pitchFamily="2" charset="0"/>
              </a:rPr>
              <a:t>ngupa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2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189" y="245654"/>
            <a:ext cx="5322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gFjpnaz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rkdhd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gpd;dq;fis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xg;gply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125" y="879855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1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18937" y="1514056"/>
                <a:ext cx="35105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937" y="1514056"/>
                <a:ext cx="351058" cy="9251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16403" y="1510850"/>
                <a:ext cx="35105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403" y="1510850"/>
                <a:ext cx="351057" cy="92519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255135"/>
              </p:ext>
            </p:extLst>
          </p:nvPr>
        </p:nvGraphicFramePr>
        <p:xfrm>
          <a:off x="6277966" y="1510850"/>
          <a:ext cx="21563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783"/>
                <a:gridCol w="718783"/>
                <a:gridCol w="71878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21352" y="1395210"/>
                <a:ext cx="230832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352" y="1395210"/>
                <a:ext cx="230832" cy="5782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325722"/>
              </p:ext>
            </p:extLst>
          </p:nvPr>
        </p:nvGraphicFramePr>
        <p:xfrm>
          <a:off x="6305262" y="2250620"/>
          <a:ext cx="21563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783"/>
                <a:gridCol w="718783"/>
                <a:gridCol w="71878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21352" y="2146922"/>
                <a:ext cx="230832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352" y="2146922"/>
                <a:ext cx="230832" cy="57823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402003" y="151085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&gt;</a:t>
            </a:r>
            <a:endParaRPr lang="en-US" sz="6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0125" y="3307538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</a:t>
            </a:r>
            <a:r>
              <a:rPr lang="en-US" sz="20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18937" y="4005122"/>
                <a:ext cx="351058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937" y="4005122"/>
                <a:ext cx="351058" cy="92339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86256" y="4015498"/>
                <a:ext cx="351058" cy="933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256" y="4015498"/>
                <a:ext cx="351058" cy="93339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728680"/>
              </p:ext>
            </p:extLst>
          </p:nvPr>
        </p:nvGraphicFramePr>
        <p:xfrm>
          <a:off x="6052184" y="4015498"/>
          <a:ext cx="34043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337"/>
                <a:gridCol w="486337"/>
                <a:gridCol w="486337"/>
                <a:gridCol w="486337"/>
                <a:gridCol w="486337"/>
                <a:gridCol w="486337"/>
                <a:gridCol w="4863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669882" y="3908849"/>
                <a:ext cx="230832" cy="5765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882" y="3908849"/>
                <a:ext cx="230832" cy="57656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79929"/>
              </p:ext>
            </p:extLst>
          </p:nvPr>
        </p:nvGraphicFramePr>
        <p:xfrm>
          <a:off x="6079480" y="4763475"/>
          <a:ext cx="34043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337"/>
                <a:gridCol w="486337"/>
                <a:gridCol w="486337"/>
                <a:gridCol w="486337"/>
                <a:gridCol w="486337"/>
                <a:gridCol w="486337"/>
                <a:gridCol w="4863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69882" y="4660611"/>
                <a:ext cx="230832" cy="5828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882" y="4660611"/>
                <a:ext cx="230832" cy="58285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 rot="10800000">
            <a:off x="2253765" y="409845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&gt;</a:t>
            </a:r>
            <a:endParaRPr lang="en-US" sz="6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68740" y="5564567"/>
            <a:ext cx="8598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Baamini" pitchFamily="2" charset="0"/>
              </a:rPr>
              <a:t>gFjpnaz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rkdhd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gpd;dq;fspy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njhFjpnaz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ngupjhf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cs;s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gpd;dk</a:t>
            </a:r>
            <a:r>
              <a:rPr lang="en-US" sz="2400" b="1" dirty="0" smtClean="0">
                <a:latin typeface="Baamini" pitchFamily="2" charset="0"/>
              </a:rPr>
              <a:t>; ……………….</a:t>
            </a:r>
            <a:r>
              <a:rPr lang="en-US" sz="2400" b="1" dirty="0" err="1" smtClean="0">
                <a:latin typeface="Baamini" pitchFamily="2" charset="0"/>
              </a:rPr>
              <a:t>gpd;dk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MFk</a:t>
            </a:r>
            <a:r>
              <a:rPr lang="en-US" sz="2400" b="1" dirty="0" smtClean="0">
                <a:latin typeface="Baamini" pitchFamily="2" charset="0"/>
              </a:rPr>
              <a:t>;.</a:t>
            </a:r>
            <a:endParaRPr lang="en-US" sz="2400" b="1" dirty="0">
              <a:latin typeface="Baamini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85525" y="5837459"/>
            <a:ext cx="1050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Baamini" pitchFamily="2" charset="0"/>
              </a:rPr>
              <a:t>ngupa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59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17" grpId="0"/>
      <p:bldP spid="18" grpId="0"/>
      <p:bldP spid="19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533" y="354841"/>
            <a:ext cx="7861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gFjpnaz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;&gt;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njhFjpnaz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,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uz;Lk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rkdw;w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gpd;dq;fis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xg;gply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3190" y="1008697"/>
            <a:ext cx="889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rktYg;gpd;dq;fis</a:t>
            </a:r>
            <a:r>
              <a:rPr lang="en-US" sz="2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gad;gLj;jp</a:t>
            </a:r>
            <a:r>
              <a:rPr lang="en-US" sz="2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gFjpfis</a:t>
            </a:r>
            <a:r>
              <a:rPr lang="en-US" sz="2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rkg;gLj;jp</a:t>
            </a:r>
            <a:r>
              <a:rPr lang="en-US" sz="2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ngupa</a:t>
            </a:r>
            <a:r>
              <a:rPr lang="en-US" sz="2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gpd;dj;ij</a:t>
            </a:r>
            <a:r>
              <a:rPr lang="en-US" sz="2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mwpe;J</a:t>
            </a:r>
            <a:r>
              <a:rPr lang="en-US" sz="2400" b="1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nfhs;syhk</a:t>
            </a:r>
            <a:r>
              <a:rPr lang="en-US" sz="2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;.</a:t>
            </a:r>
            <a:endParaRPr lang="en-US" sz="2400" b="1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FF000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65026" y="2470245"/>
                <a:ext cx="306174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026" y="2470245"/>
                <a:ext cx="306174" cy="81823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81951" y="2481851"/>
                <a:ext cx="306173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951" y="2481851"/>
                <a:ext cx="306173" cy="806631"/>
              </a:xfrm>
              <a:prstGeom prst="rect">
                <a:avLst/>
              </a:prstGeom>
              <a:blipFill rotWithShape="0">
                <a:blip r:embed="rId3"/>
                <a:stretch>
                  <a:fillRect b="-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45659" y="1839694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1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83190" y="3612101"/>
                <a:ext cx="901657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2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2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190" y="3612101"/>
                <a:ext cx="901657" cy="81823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81951" y="3612101"/>
                <a:ext cx="306173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951" y="3612101"/>
                <a:ext cx="306173" cy="8066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78673" y="2470245"/>
                <a:ext cx="306174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673" y="2470245"/>
                <a:ext cx="306174" cy="81823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59574" y="4753957"/>
                <a:ext cx="504946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574" y="4753957"/>
                <a:ext cx="504946" cy="80945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81951" y="4756778"/>
                <a:ext cx="306173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951" y="4756778"/>
                <a:ext cx="306173" cy="80663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216164" y="4732739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&gt;</a:t>
            </a:r>
            <a:endParaRPr lang="en-US" sz="5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112209" y="2428308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&gt;</a:t>
            </a:r>
            <a:endParaRPr lang="en-US" sz="5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283957" y="1813383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2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22189" y="2534397"/>
                <a:ext cx="306173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189" y="2534397"/>
                <a:ext cx="306173" cy="80663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35350" y="2515887"/>
                <a:ext cx="30617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350" y="2515887"/>
                <a:ext cx="306173" cy="809452"/>
              </a:xfrm>
              <a:prstGeom prst="rect">
                <a:avLst/>
              </a:prstGeom>
              <a:blipFill rotWithShape="0">
                <a:blip r:embed="rId10"/>
                <a:stretch>
                  <a:fillRect b="-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522189" y="3557101"/>
                <a:ext cx="901657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4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4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189" y="3557101"/>
                <a:ext cx="901657" cy="81823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35350" y="3565886"/>
                <a:ext cx="30617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350" y="3565886"/>
                <a:ext cx="306173" cy="80945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522188" y="4790447"/>
                <a:ext cx="306173" cy="807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188" y="4790447"/>
                <a:ext cx="306173" cy="807913"/>
              </a:xfrm>
              <a:prstGeom prst="rect">
                <a:avLst/>
              </a:prstGeom>
              <a:blipFill rotWithShape="0">
                <a:blip r:embed="rId13"/>
                <a:stretch>
                  <a:fillRect b="-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142849" y="4732739"/>
                <a:ext cx="30617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849" y="4732739"/>
                <a:ext cx="306173" cy="80945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 rot="10800000">
            <a:off x="6367357" y="4800123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&gt;</a:t>
            </a:r>
            <a:endParaRPr lang="en-US" sz="5400" b="1" dirty="0"/>
          </a:p>
        </p:txBody>
      </p:sp>
      <p:sp>
        <p:nvSpPr>
          <p:cNvPr id="24" name="TextBox 23"/>
          <p:cNvSpPr txBox="1"/>
          <p:nvPr/>
        </p:nvSpPr>
        <p:spPr>
          <a:xfrm rot="10800000">
            <a:off x="6396926" y="2417698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&gt;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80627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46" y="347593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3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3957" y="1132764"/>
                <a:ext cx="504946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957" y="1132764"/>
                <a:ext cx="504946" cy="8066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79904" y="1141771"/>
                <a:ext cx="306173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904" y="1141771"/>
                <a:ext cx="306173" cy="81823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/>
          <p:cNvGrpSpPr/>
          <p:nvPr/>
        </p:nvGrpSpPr>
        <p:grpSpPr>
          <a:xfrm>
            <a:off x="6987654" y="1132763"/>
            <a:ext cx="1828800" cy="2609442"/>
            <a:chOff x="6987654" y="1132763"/>
            <a:chExt cx="1828800" cy="2609442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7001301" y="1132763"/>
              <a:ext cx="0" cy="260944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987654" y="1536079"/>
              <a:ext cx="18288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7260609" y="1132763"/>
              <a:ext cx="12555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12 , 8</a:t>
              </a:r>
              <a:endParaRPr lang="en-US" sz="20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701051" y="1141771"/>
            <a:ext cx="436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7260609" y="1617943"/>
            <a:ext cx="1255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6 , 8</a:t>
            </a:r>
            <a:endParaRPr lang="en-US" sz="2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7001301" y="2018053"/>
            <a:ext cx="18288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60108" y="1577011"/>
            <a:ext cx="436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260609" y="2058985"/>
            <a:ext cx="1255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3 , 4</a:t>
            </a:r>
            <a:endParaRPr lang="en-US" sz="20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7014949" y="2459095"/>
            <a:ext cx="18288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60108" y="2042642"/>
            <a:ext cx="436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7260609" y="2489987"/>
            <a:ext cx="1255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3 , 2</a:t>
            </a:r>
            <a:endParaRPr lang="en-US" sz="20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7014949" y="2895737"/>
            <a:ext cx="18288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60108" y="2523454"/>
            <a:ext cx="436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7260609" y="2955357"/>
            <a:ext cx="1255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3 , 1</a:t>
            </a:r>
            <a:endParaRPr lang="en-US" sz="20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987654" y="3332858"/>
            <a:ext cx="18288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646461" y="2919986"/>
            <a:ext cx="436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7274257" y="3342095"/>
            <a:ext cx="1255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1 , 1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6018663" y="4165147"/>
            <a:ext cx="3452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Baamini" pitchFamily="2" charset="0"/>
              </a:rPr>
              <a:t>ngh.k.rp</a:t>
            </a:r>
            <a:r>
              <a:rPr lang="en-US" sz="2000" dirty="0" smtClean="0">
                <a:latin typeface="Baamini" pitchFamily="2" charset="0"/>
              </a:rPr>
              <a:t>  </a:t>
            </a:r>
            <a:r>
              <a:rPr lang="en-US" sz="2000" dirty="0" smtClean="0">
                <a:latin typeface="Times" panose="02020603060405020304" pitchFamily="18" charset="0"/>
              </a:rPr>
              <a:t>= 2 x 2 x 2 x 2 x 3  =</a:t>
            </a:r>
            <a:endParaRPr lang="en-US" sz="2000" dirty="0">
              <a:latin typeface="Baamini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444249" y="4203511"/>
            <a:ext cx="532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48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37898" y="2459094"/>
                <a:ext cx="1100429" cy="8068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4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12 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4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898" y="2459094"/>
                <a:ext cx="1100429" cy="80682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016800" y="2453387"/>
                <a:ext cx="901657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6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8 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 6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800" y="2453387"/>
                <a:ext cx="901657" cy="81823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73957" y="3706094"/>
                <a:ext cx="504945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957" y="3706094"/>
                <a:ext cx="504945" cy="806631"/>
              </a:xfrm>
              <a:prstGeom prst="rect">
                <a:avLst/>
              </a:prstGeom>
              <a:blipFill rotWithShape="0">
                <a:blip r:embed="rId6"/>
                <a:stretch>
                  <a:fillRect b="-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80517" y="3719741"/>
                <a:ext cx="504945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US" sz="2800" b="0" i="1" smtClean="0">
                              <a:ln>
                                <a:solidFill>
                                  <a:srgbClr val="00B050"/>
                                </a:solidFill>
                              </a:ln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</m:oMath>
                  </m:oMathPara>
                </a14:m>
                <a:endParaRPr lang="en-US" sz="2800" dirty="0">
                  <a:ln>
                    <a:solidFill>
                      <a:srgbClr val="00B050"/>
                    </a:solidFill>
                  </a:ln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517" y="3719741"/>
                <a:ext cx="504945" cy="8066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2179765" y="3682673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&gt;</a:t>
            </a:r>
            <a:endParaRPr lang="en-US" sz="5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2155421" y="1103770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&gt;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59553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12" grpId="0"/>
      <p:bldP spid="14" grpId="0"/>
      <p:bldP spid="15" grpId="0"/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549" y="354842"/>
            <a:ext cx="768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ngupa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gpd;dj;ij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Rw;wp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Baamini" pitchFamily="2" charset="0"/>
              </a:rPr>
              <a:t>tl;lkpLf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82639" y="1146412"/>
                <a:ext cx="7615451" cy="556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arenR"/>
                </a:pP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 smtClean="0"/>
                  <a:t>   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457200" indent="-457200">
                  <a:buAutoNum type="arabicParenR"/>
                </a:pPr>
                <a:endParaRPr lang="en-US" sz="3200" dirty="0"/>
              </a:p>
              <a:p>
                <a:pPr marL="457200" indent="-457200">
                  <a:buAutoNum type="arabicParenR"/>
                </a:pP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200" dirty="0" smtClean="0"/>
                  <a:t>   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457200" indent="-457200">
                  <a:buAutoNum type="arabicParenR"/>
                </a:pPr>
                <a:endParaRPr lang="en-US" sz="3200" dirty="0"/>
              </a:p>
              <a:p>
                <a:pPr marL="457200" indent="-457200">
                  <a:buAutoNum type="arabicParenR"/>
                </a:pP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200" dirty="0" smtClean="0"/>
                  <a:t>   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457200" indent="-457200">
                  <a:buAutoNum type="arabicParenR"/>
                </a:pPr>
                <a:endParaRPr lang="en-US" sz="3200" dirty="0"/>
              </a:p>
              <a:p>
                <a:pPr marL="457200" indent="-457200">
                  <a:buAutoNum type="arabicParenR"/>
                </a:pP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200" dirty="0" smtClean="0"/>
                  <a:t>   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457200" indent="-457200">
                  <a:buAutoNum type="arabicParenR"/>
                </a:pPr>
                <a:endParaRPr lang="en-US" sz="3200" dirty="0"/>
              </a:p>
              <a:p>
                <a:pPr marL="457200" indent="-457200">
                  <a:buAutoNum type="arabicParenR"/>
                </a:pP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3200" dirty="0" smtClean="0"/>
                  <a:t>    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639" y="1146412"/>
                <a:ext cx="7615451" cy="5566780"/>
              </a:xfrm>
              <a:prstGeom prst="rect">
                <a:avLst/>
              </a:prstGeom>
              <a:blipFill rotWithShape="0">
                <a:blip r:embed="rId2"/>
                <a:stretch>
                  <a:fillRect l="-1922" b="-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2374708" y="982639"/>
            <a:ext cx="846161" cy="110546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" name="Oval 4"/>
          <p:cNvSpPr/>
          <p:nvPr/>
        </p:nvSpPr>
        <p:spPr>
          <a:xfrm>
            <a:off x="2374708" y="2210936"/>
            <a:ext cx="859809" cy="110546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Oval 5"/>
          <p:cNvSpPr/>
          <p:nvPr/>
        </p:nvSpPr>
        <p:spPr>
          <a:xfrm>
            <a:off x="1501255" y="3377068"/>
            <a:ext cx="655091" cy="110546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7" name="Oval 6"/>
          <p:cNvSpPr/>
          <p:nvPr/>
        </p:nvSpPr>
        <p:spPr>
          <a:xfrm>
            <a:off x="1460311" y="4646309"/>
            <a:ext cx="696035" cy="110546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Oval 7"/>
          <p:cNvSpPr/>
          <p:nvPr/>
        </p:nvSpPr>
        <p:spPr>
          <a:xfrm>
            <a:off x="2483890" y="5730553"/>
            <a:ext cx="750627" cy="110546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3183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400" y="1020907"/>
            <a:ext cx="9004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tFg;nghd;wpYs;s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25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khztu;fspy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13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Ngu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ngz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gps;isfshtu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tFg;gpYs;s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ngz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gps;isfspd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vz;zpf;ifia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nkhj;j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khztu;fspd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gpd;dkhf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vOJf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Baamini" pitchFamily="2" charset="0"/>
              </a:rPr>
              <a:t>.</a:t>
            </a:r>
            <a:endParaRPr lang="en-US" sz="2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73350" y="2419572"/>
                <a:ext cx="2235200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350" y="2419572"/>
                <a:ext cx="2235200" cy="78617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61975" y="3529567"/>
            <a:ext cx="8693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tFg;gpYs;s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Mz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gps;isfspd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vz;zpf;ifia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nkhj;j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khztu;fspd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gpd;dkhf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vOJf</a:t>
            </a:r>
            <a:r>
              <a:rPr lang="en-US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Baamini" pitchFamily="2" charset="0"/>
              </a:rPr>
              <a:t>.</a:t>
            </a:r>
            <a:endParaRPr lang="en-US" sz="2400" dirty="0">
              <a:ln>
                <a:solidFill>
                  <a:srgbClr val="00B050"/>
                </a:solidFill>
              </a:ln>
              <a:solidFill>
                <a:srgbClr val="00B05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03600" y="4684383"/>
                <a:ext cx="1295400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600" y="4684383"/>
                <a:ext cx="1295400" cy="78617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1752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2824" y="313895"/>
            <a:ext cx="5390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fyg;G </a:t>
            </a:r>
            <a:r>
              <a:rPr lang="en-US" sz="32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vz;fis</a:t>
            </a:r>
            <a:r>
              <a:rPr lang="en-US" sz="32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</a:t>
            </a:r>
            <a:r>
              <a:rPr lang="en-US" sz="32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xg;gpLjy</a:t>
            </a:r>
            <a:r>
              <a:rPr lang="en-US" sz="32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</a:t>
            </a:r>
            <a:endParaRPr lang="en-US" sz="3200" b="1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64975" y="1487605"/>
                <a:ext cx="80682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975" y="1487605"/>
                <a:ext cx="806823" cy="11524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82202" y="1487605"/>
                <a:ext cx="80682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202" y="1487605"/>
                <a:ext cx="806823" cy="115249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292824" y="1515252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61880" y="1515253"/>
                <a:ext cx="80682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1880" y="1515253"/>
                <a:ext cx="806823" cy="115249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04110" y="1515252"/>
                <a:ext cx="80682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110" y="1515252"/>
                <a:ext cx="806823" cy="11524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 rot="10800000">
            <a:off x="7113326" y="1616967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64975" y="3264088"/>
                <a:ext cx="806823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975" y="3264088"/>
                <a:ext cx="806823" cy="1168974"/>
              </a:xfrm>
              <a:prstGeom prst="rect">
                <a:avLst/>
              </a:prstGeom>
              <a:blipFill rotWithShape="0">
                <a:blip r:embed="rId6"/>
                <a:stretch>
                  <a:fillRect b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82202" y="3264088"/>
                <a:ext cx="80682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202" y="3264088"/>
                <a:ext cx="806823" cy="115647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 rot="10800000">
            <a:off x="2153919" y="3368282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61880" y="3525670"/>
                <a:ext cx="806823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1880" y="3525670"/>
                <a:ext cx="806823" cy="116897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04109" y="3525670"/>
                <a:ext cx="806823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f>
                        <m:fPr>
                          <m:ctrlPr>
                            <a:rPr lang="en-US" sz="400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0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109" y="3525670"/>
                <a:ext cx="806823" cy="116897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7357948" y="3556159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64975" y="1815152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181902" y="1815151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164975" y="3608381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01786" y="3583455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085129" y="3848481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210998" y="3855783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210998" y="1857066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85128" y="1835236"/>
            <a:ext cx="403411" cy="62779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36978" y="5036024"/>
            <a:ext cx="8993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aamini" pitchFamily="2" charset="0"/>
              </a:rPr>
              <a:t>KO </a:t>
            </a:r>
            <a:r>
              <a:rPr lang="en-US" sz="2400" dirty="0" err="1" smtClean="0">
                <a:latin typeface="Baamini" pitchFamily="2" charset="0"/>
              </a:rPr>
              <a:t>vz;fs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rkdw;wit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vdpd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mtw;wpy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ngupa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Kontz;iz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nfhz;l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fyg;ngz</a:t>
            </a:r>
            <a:r>
              <a:rPr lang="en-US" sz="2400" dirty="0" smtClean="0">
                <a:latin typeface="Baamini" pitchFamily="2" charset="0"/>
              </a:rPr>
              <a:t>; ……………. </a:t>
            </a:r>
            <a:r>
              <a:rPr lang="en-US" sz="2400" dirty="0" err="1" smtClean="0">
                <a:latin typeface="Baamini" pitchFamily="2" charset="0"/>
              </a:rPr>
              <a:t>fyg;ngz;zhFk</a:t>
            </a:r>
            <a:r>
              <a:rPr lang="en-US" sz="2400" dirty="0" smtClean="0">
                <a:latin typeface="Baamini" pitchFamily="2" charset="0"/>
              </a:rPr>
              <a:t>;.</a:t>
            </a:r>
            <a:endParaRPr lang="en-US" sz="2400" dirty="0">
              <a:latin typeface="Baamini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54384" y="5301415"/>
            <a:ext cx="1324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ngupa</a:t>
            </a:r>
            <a:endParaRPr lang="en-US" sz="2400" b="1" dirty="0">
              <a:solidFill>
                <a:srgbClr val="C00000"/>
              </a:solidFill>
              <a:latin typeface="Baamini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1314" y="846156"/>
            <a:ext cx="7492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KOntz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rkdw;w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fyg;ngz;fis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xg;gply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19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9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2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484" y="354837"/>
            <a:ext cx="7492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KOntz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rkdhd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fyg;ngz;fis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xg;gply</a:t>
            </a:r>
            <a:r>
              <a:rPr lang="en-US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484" y="853158"/>
            <a:ext cx="2101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Kiw</a:t>
            </a:r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 1</a:t>
            </a:r>
            <a:endParaRPr lang="en-US" sz="2400" b="1" dirty="0">
              <a:solidFill>
                <a:srgbClr val="C00000"/>
              </a:solidFill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6979" y="1314823"/>
            <a:ext cx="8529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gpd;dg;gFjpia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xg;gpLtjd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 %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yk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ngupa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fyg;ngz;iz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,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dq;fhzyhk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;.</a:t>
            </a:r>
            <a:endParaRPr lang="en-US" sz="20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6213" y="2253936"/>
                <a:ext cx="73686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5 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13" y="2253936"/>
                <a:ext cx="736868" cy="9251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45474" y="2274809"/>
                <a:ext cx="73686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5 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474" y="2274809"/>
                <a:ext cx="736868" cy="92519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1080860" y="1973129"/>
            <a:ext cx="600501" cy="152855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045449" y="2122006"/>
            <a:ext cx="584856" cy="152855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59312" y="4210432"/>
                <a:ext cx="35105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312" y="4210432"/>
                <a:ext cx="351057" cy="92519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13908" y="4210432"/>
                <a:ext cx="35105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908" y="4210432"/>
                <a:ext cx="351057" cy="92519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 rot="10800000">
            <a:off x="1889058" y="4210432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0800000">
            <a:off x="1749325" y="2274809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48285" y="2229350"/>
                <a:ext cx="736868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3 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285" y="2229350"/>
                <a:ext cx="736868" cy="92198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61105" y="2253936"/>
                <a:ext cx="736868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3 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105" y="2253936"/>
                <a:ext cx="736868" cy="93519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>
            <a:off x="6251028" y="1985974"/>
            <a:ext cx="600501" cy="152855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199972" y="1985974"/>
            <a:ext cx="600501" cy="152855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350430" y="4210432"/>
                <a:ext cx="351058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30" y="4210432"/>
                <a:ext cx="351058" cy="9219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246915" y="4210432"/>
                <a:ext cx="351058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6915" y="4210432"/>
                <a:ext cx="351058" cy="93519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657881" y="4220434"/>
                <a:ext cx="71532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3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881" y="4220434"/>
                <a:ext cx="715324" cy="92519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89888" y="5552429"/>
                <a:ext cx="351058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888" y="5552429"/>
                <a:ext cx="351058" cy="93519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215070" y="5552429"/>
                <a:ext cx="351058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5070" y="5552429"/>
                <a:ext cx="351058" cy="93519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7274142" y="5465858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54157" y="2176598"/>
            <a:ext cx="846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&lt;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9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371" y="320896"/>
            <a:ext cx="2101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Baamini" pitchFamily="2" charset="0"/>
              </a:rPr>
              <a:t>Kiw</a:t>
            </a:r>
            <a:r>
              <a:rPr lang="en-US" sz="2400" b="1" dirty="0" smtClean="0">
                <a:solidFill>
                  <a:srgbClr val="C00000"/>
                </a:solidFill>
                <a:latin typeface="Baamini" pitchFamily="2" charset="0"/>
              </a:rPr>
              <a:t> 2</a:t>
            </a:r>
            <a:endParaRPr lang="en-US" sz="2400" b="1" dirty="0">
              <a:solidFill>
                <a:srgbClr val="C0000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3331" y="891742"/>
            <a:ext cx="8529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fyg;ngz;iz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Kiwapy;yhg;gpd;dkhf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khw;Wtjd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 %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yk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000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xg;gply</a:t>
            </a:r>
            <a:r>
              <a:rPr lang="en-US" sz="2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sz="20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32814" y="1885446"/>
                <a:ext cx="736868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3 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814" y="1885446"/>
                <a:ext cx="736868" cy="9219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22945" y="1885446"/>
                <a:ext cx="736868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5 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945" y="1885446"/>
                <a:ext cx="736868" cy="92198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77480" y="3760056"/>
                <a:ext cx="351058" cy="9187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0" y="3760056"/>
                <a:ext cx="351058" cy="9187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91379" y="3760056"/>
                <a:ext cx="578685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379" y="3760056"/>
                <a:ext cx="578685" cy="92198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28538" y="3760056"/>
                <a:ext cx="71532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538" y="3760056"/>
                <a:ext cx="715324" cy="92519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01248" y="5254641"/>
                <a:ext cx="578685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248" y="5254641"/>
                <a:ext cx="578685" cy="92198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91378" y="5254641"/>
                <a:ext cx="578685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378" y="5254641"/>
                <a:ext cx="578685" cy="9219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 rot="10800000">
            <a:off x="2008545" y="5275634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5"/>
                </a:solidFill>
              </a:rPr>
              <a:t>&gt;</a:t>
            </a:r>
            <a:endParaRPr lang="en-US" sz="5400" b="1" dirty="0">
              <a:solidFill>
                <a:schemeClr val="accent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0800000">
            <a:off x="1869682" y="1996049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5"/>
                </a:solidFill>
              </a:rPr>
              <a:t>&gt;</a:t>
            </a:r>
            <a:endParaRPr lang="en-US" sz="5400" b="1" dirty="0">
              <a:solidFill>
                <a:schemeClr val="accent5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184761" y="1932634"/>
                <a:ext cx="736868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761" y="1932634"/>
                <a:ext cx="736868" cy="92339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07161" y="1898652"/>
                <a:ext cx="736868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161" y="1898652"/>
                <a:ext cx="736868" cy="93519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47781" y="3639501"/>
                <a:ext cx="578685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781" y="3639501"/>
                <a:ext cx="578685" cy="92339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537142" y="3639501"/>
                <a:ext cx="578685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142" y="3639501"/>
                <a:ext cx="578685" cy="92519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30610" y="3639501"/>
                <a:ext cx="71532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9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9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610" y="3639501"/>
                <a:ext cx="715324" cy="92519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990113" y="3639501"/>
                <a:ext cx="71532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7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7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113" y="3639501"/>
                <a:ext cx="715324" cy="92519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41267" y="5384532"/>
                <a:ext cx="806311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153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63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267" y="5384532"/>
                <a:ext cx="806311" cy="93519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546410" y="5389771"/>
                <a:ext cx="806311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161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63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6410" y="5389771"/>
                <a:ext cx="806311" cy="92519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 rot="10800000">
            <a:off x="7295975" y="5496273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5"/>
                </a:solidFill>
              </a:rPr>
              <a:t>&gt;</a:t>
            </a:r>
            <a:endParaRPr lang="en-US" sz="5400" b="1" dirty="0">
              <a:solidFill>
                <a:schemeClr val="accent5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0800000">
            <a:off x="7295975" y="2075325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5"/>
                </a:solidFill>
              </a:rPr>
              <a:t>&gt;</a:t>
            </a:r>
            <a:endParaRPr lang="en-US" sz="5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1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8243" y="286602"/>
            <a:ext cx="10058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" panose="02020603060405020304" pitchFamily="18" charset="0"/>
              </a:rPr>
              <a:t>&lt; , &gt; , =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Mfpa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FwpaPLfis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nghUj;jkhd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Kiwapy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ntw;Wf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;$</a:t>
            </a:r>
            <a:r>
              <a:rPr lang="en-US" sz="24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l;by</a:t>
            </a:r>
            <a:r>
              <a:rPr lang="en-US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 ,Lf</a:t>
            </a:r>
            <a:endParaRPr lang="en-US" sz="24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" panose="0202060306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14149" y="857451"/>
            <a:ext cx="7383439" cy="5983754"/>
            <a:chOff x="614149" y="857451"/>
            <a:chExt cx="7383439" cy="59837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614149" y="857451"/>
                  <a:ext cx="7383439" cy="59837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AutoNum type="arabicParenR"/>
                  </a:pPr>
                  <a:r>
                    <a:rPr lang="en-US" sz="2400" b="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5 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               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7 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sz="2400" dirty="0" smtClean="0"/>
                </a:p>
                <a:p>
                  <a:pPr marL="342900" indent="-342900">
                    <a:buAutoNum type="arabicParenR"/>
                  </a:pPr>
                  <a:endParaRPr lang="en-US" sz="2400" dirty="0"/>
                </a:p>
                <a:p>
                  <a:pPr marL="342900" indent="-342900">
                    <a:buAutoNum type="arabicParenR"/>
                  </a:pPr>
                  <a:r>
                    <a:rPr lang="en-US" sz="2400" b="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                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4 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endParaRPr lang="en-US" sz="2400" dirty="0" smtClean="0"/>
                </a:p>
                <a:p>
                  <a:pPr marL="342900" indent="-342900">
                    <a:buAutoNum type="arabicParenR"/>
                  </a:pPr>
                  <a:endParaRPr lang="en-US" sz="2400" dirty="0"/>
                </a:p>
                <a:p>
                  <a:pPr marL="342900" indent="-342900">
                    <a:buAutoNum type="arabicParenR"/>
                  </a:pPr>
                  <a:r>
                    <a:rPr lang="en-US" sz="240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4 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                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3 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endParaRPr lang="en-US" sz="2400" dirty="0" smtClean="0"/>
                </a:p>
                <a:p>
                  <a:pPr marL="342900" indent="-342900">
                    <a:buAutoNum type="arabicParenR"/>
                  </a:pPr>
                  <a:endParaRPr lang="en-US" sz="2400" dirty="0"/>
                </a:p>
                <a:p>
                  <a:pPr marL="342900" indent="-342900">
                    <a:buAutoNum type="arabicParenR"/>
                  </a:pPr>
                  <a:r>
                    <a:rPr lang="en-US" sz="240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7 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                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7 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endParaRPr lang="en-US" sz="2400" dirty="0" smtClean="0"/>
                </a:p>
                <a:p>
                  <a:pPr marL="342900" indent="-342900">
                    <a:buAutoNum type="arabicParenR"/>
                  </a:pPr>
                  <a:endParaRPr lang="en-US" sz="2400" dirty="0"/>
                </a:p>
                <a:p>
                  <a:pPr marL="342900" indent="-342900">
                    <a:buAutoNum type="arabicParenR"/>
                  </a:pPr>
                  <a:r>
                    <a:rPr lang="en-US" sz="240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6 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                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6 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endParaRPr lang="en-US" sz="2400" dirty="0" smtClean="0"/>
                </a:p>
                <a:p>
                  <a:pPr marL="342900" indent="-342900">
                    <a:buAutoNum type="arabicParenR"/>
                  </a:pPr>
                  <a:endParaRPr lang="en-US" sz="2400" dirty="0"/>
                </a:p>
                <a:p>
                  <a:pPr marL="342900" indent="-342900">
                    <a:buAutoNum type="arabicParenR"/>
                  </a:pPr>
                  <a14:m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1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                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1 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</a:t>
                  </a:r>
                </a:p>
                <a:p>
                  <a:pPr marL="342900" indent="-342900">
                    <a:buAutoNum type="arabicParenR"/>
                  </a:pPr>
                  <a:endParaRPr lang="en-US" sz="2400" dirty="0"/>
                </a:p>
                <a:p>
                  <a:pPr marL="342900" indent="-342900">
                    <a:buAutoNum type="arabicParenR"/>
                  </a:pPr>
                  <a:r>
                    <a:rPr lang="en-US" sz="240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5 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a14:m>
                  <a:r>
                    <a:rPr lang="en-US" sz="2400" dirty="0" smtClean="0"/>
                    <a:t>                  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5 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149" y="857451"/>
                  <a:ext cx="7383439" cy="5983754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2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/>
            <p:cNvGrpSpPr/>
            <p:nvPr/>
          </p:nvGrpSpPr>
          <p:grpSpPr>
            <a:xfrm>
              <a:off x="2033515" y="983298"/>
              <a:ext cx="529976" cy="5677468"/>
              <a:chOff x="1828798" y="1678675"/>
              <a:chExt cx="529976" cy="4392332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828799" y="1678675"/>
                <a:ext cx="504967" cy="4094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828798" y="2271112"/>
                <a:ext cx="504967" cy="4094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844719" y="2950201"/>
                <a:ext cx="504967" cy="4094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846991" y="3662161"/>
                <a:ext cx="504967" cy="4094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849263" y="4319537"/>
                <a:ext cx="504967" cy="4094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837887" y="4990558"/>
                <a:ext cx="504967" cy="4094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853807" y="5661575"/>
                <a:ext cx="504967" cy="4094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 rot="10800000">
            <a:off x="1639438" y="5107598"/>
            <a:ext cx="9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&gt;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>
            <a:off x="1800048" y="4215308"/>
            <a:ext cx="8461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</a:rPr>
              <a:t>&lt;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0800000">
            <a:off x="1639439" y="1565138"/>
            <a:ext cx="9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&gt;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0800000">
            <a:off x="1639439" y="794320"/>
            <a:ext cx="9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&gt;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0800000">
            <a:off x="1654193" y="5945863"/>
            <a:ext cx="9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&gt;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>
            <a:off x="1750282" y="3381177"/>
            <a:ext cx="8461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</a:rPr>
              <a:t>&lt;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0800000">
            <a:off x="1800047" y="2401873"/>
            <a:ext cx="8461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</a:rPr>
              <a:t>&lt;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3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13000" y="1562100"/>
                <a:ext cx="3619500" cy="2173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7200" i="1" smtClean="0">
                              <a:ln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0" i="1" smtClean="0">
                              <a:ln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7200" b="0" i="1" smtClean="0">
                              <a:ln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000" y="1562100"/>
                <a:ext cx="3619500" cy="21738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H="1">
            <a:off x="4660900" y="2044700"/>
            <a:ext cx="1841500" cy="12700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4686300" y="3238500"/>
            <a:ext cx="1841500" cy="12700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845300" y="1663700"/>
            <a:ext cx="269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njhFjp </a:t>
            </a:r>
            <a:r>
              <a:rPr lang="en-US" sz="3200" dirty="0" err="1" smtClean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vz</a:t>
            </a:r>
            <a:r>
              <a:rPr lang="en-US" sz="3200" dirty="0" smtClean="0">
                <a:ln>
                  <a:solidFill>
                    <a:srgbClr val="00B0F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3200" dirty="0">
              <a:ln>
                <a:solidFill>
                  <a:srgbClr val="00B0F0"/>
                </a:solidFill>
              </a:ln>
              <a:solidFill>
                <a:srgbClr val="002060"/>
              </a:solidFill>
              <a:latin typeface="Baamini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5300" y="3003034"/>
            <a:ext cx="26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g</a:t>
            </a:r>
            <a:r>
              <a:rPr lang="en-US" sz="3600" dirty="0" smtClean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Fjp </a:t>
            </a:r>
            <a:r>
              <a:rPr lang="en-US" sz="3600" dirty="0" err="1" smtClean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vz</a:t>
            </a:r>
            <a:r>
              <a:rPr lang="en-US" sz="3600" dirty="0" smtClean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3600" dirty="0">
              <a:ln>
                <a:solidFill>
                  <a:srgbClr val="7030A0"/>
                </a:solidFill>
              </a:ln>
              <a:solidFill>
                <a:srgbClr val="00206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52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3900" y="81280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n>
                  <a:solidFill>
                    <a:srgbClr val="0070C0"/>
                  </a:solidFill>
                </a:ln>
                <a:solidFill>
                  <a:srgbClr val="800000"/>
                </a:solidFill>
                <a:latin typeface="Baamini" pitchFamily="2" charset="0"/>
              </a:rPr>
              <a:t>Kiwikg;gpd;dq;fs</a:t>
            </a:r>
            <a:r>
              <a:rPr lang="en-US" sz="3200" b="1" dirty="0" smtClean="0">
                <a:ln>
                  <a:solidFill>
                    <a:srgbClr val="0070C0"/>
                  </a:solidFill>
                </a:ln>
                <a:solidFill>
                  <a:srgbClr val="800000"/>
                </a:solidFill>
                <a:latin typeface="Baamini" pitchFamily="2" charset="0"/>
              </a:rPr>
              <a:t>;</a:t>
            </a:r>
            <a:endParaRPr lang="en-US" sz="3200" b="1" dirty="0">
              <a:ln>
                <a:solidFill>
                  <a:srgbClr val="0070C0"/>
                </a:solidFill>
              </a:ln>
              <a:solidFill>
                <a:srgbClr val="80000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50" y="1524000"/>
            <a:ext cx="10217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gFjpnaz;iz</a:t>
            </a:r>
            <a:r>
              <a:rPr lang="en-US" sz="28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tpl</a:t>
            </a:r>
            <a:r>
              <a:rPr lang="en-US" sz="28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njhFjpnaz</a:t>
            </a:r>
            <a:r>
              <a:rPr lang="en-US" sz="28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rpwpajhf</a:t>
            </a:r>
            <a:r>
              <a:rPr lang="en-US" sz="28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cs;s</a:t>
            </a:r>
            <a:r>
              <a:rPr lang="en-US" sz="28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gpd;dq;fs</a:t>
            </a:r>
            <a:r>
              <a:rPr lang="en-US" sz="28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Baamini" pitchFamily="2" charset="0"/>
              </a:rPr>
              <a:t>;.</a:t>
            </a:r>
            <a:endParaRPr lang="en-US" sz="2800" b="1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3200" y="2108775"/>
            <a:ext cx="147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cjhuzk; :</a:t>
            </a:r>
            <a:endParaRPr lang="en-US" sz="2000" b="1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16250" y="2085616"/>
                <a:ext cx="3441700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0" y="2085616"/>
                <a:ext cx="3441700" cy="616964"/>
              </a:xfrm>
              <a:prstGeom prst="rect">
                <a:avLst/>
              </a:prstGeom>
              <a:blipFill rotWithShape="0">
                <a:blip r:embed="rId2"/>
                <a:stretch>
                  <a:fillRect b="-7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794000" y="3671451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Baamini" pitchFamily="2" charset="0"/>
              </a:rPr>
              <a:t>myFg;gpd;dq;fs</a:t>
            </a:r>
            <a:r>
              <a:rPr lang="en-US" sz="36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Baamini" pitchFamily="2" charset="0"/>
              </a:rPr>
              <a:t>;</a:t>
            </a:r>
            <a:endParaRPr lang="en-US" sz="3600" b="1" dirty="0">
              <a:ln>
                <a:solidFill>
                  <a:srgbClr val="FF0000"/>
                </a:solidFill>
              </a:ln>
              <a:solidFill>
                <a:srgbClr val="C00000"/>
              </a:solidFill>
              <a:latin typeface="Baamini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0700" y="4527491"/>
            <a:ext cx="8928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n>
                  <a:solidFill>
                    <a:srgbClr val="00B05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njhFjpnaz</a:t>
            </a:r>
            <a:r>
              <a:rPr lang="en-US" sz="2800" b="1" dirty="0" smtClean="0">
                <a:ln>
                  <a:solidFill>
                    <a:srgbClr val="00B05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; 1 </a:t>
            </a:r>
            <a:r>
              <a:rPr lang="en-US" sz="2800" b="1" dirty="0" err="1" smtClean="0">
                <a:ln>
                  <a:solidFill>
                    <a:srgbClr val="00B05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MfTs;s</a:t>
            </a:r>
            <a:r>
              <a:rPr lang="en-US" sz="2800" b="1" dirty="0" smtClean="0">
                <a:ln>
                  <a:solidFill>
                    <a:srgbClr val="00B05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ln>
                  <a:solidFill>
                    <a:srgbClr val="00B05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gpd;dq;fs</a:t>
            </a:r>
            <a:r>
              <a:rPr lang="en-US" sz="2800" b="1" dirty="0" smtClean="0">
                <a:ln>
                  <a:solidFill>
                    <a:srgbClr val="00B05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;. </a:t>
            </a:r>
            <a:endParaRPr lang="en-US" sz="2800" b="1" dirty="0">
              <a:ln>
                <a:solidFill>
                  <a:srgbClr val="00B05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3200" y="5260420"/>
            <a:ext cx="147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cjhuzk; :</a:t>
            </a:r>
            <a:endParaRPr lang="en-US" sz="2000" b="1" dirty="0">
              <a:ln>
                <a:solidFill>
                  <a:srgbClr val="0070C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143250" y="5346082"/>
                <a:ext cx="3441700" cy="616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250" y="5346082"/>
                <a:ext cx="3441700" cy="616387"/>
              </a:xfrm>
              <a:prstGeom prst="rect">
                <a:avLst/>
              </a:prstGeom>
              <a:blipFill rotWithShape="0">
                <a:blip r:embed="rId3"/>
                <a:stretch>
                  <a:fillRect b="-7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88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7200" y="863600"/>
            <a:ext cx="557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Baamini" pitchFamily="2" charset="0"/>
              </a:rPr>
              <a:t>rktYg;gpd;dk</a:t>
            </a:r>
            <a:r>
              <a:rPr lang="en-US" sz="36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Baamini" pitchFamily="2" charset="0"/>
              </a:rPr>
              <a:t>;</a:t>
            </a:r>
            <a:endParaRPr lang="en-US" sz="36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100" y="1663700"/>
            <a:ext cx="10502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NtWgl;l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gFjpnaz;izAk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NtWgl;l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njhFjpnaz;izAk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nfhz;lNghJk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;&gt;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xNu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mstpid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fhl;Lk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gpd;dq;fs</a:t>
            </a:r>
            <a:r>
              <a:rPr lang="en-US" sz="2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Baamini" pitchFamily="2" charset="0"/>
              </a:rPr>
              <a:t>;.</a:t>
            </a:r>
            <a:endParaRPr lang="en-US" sz="2400" b="1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Baamini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161894"/>
              </p:ext>
            </p:extLst>
          </p:nvPr>
        </p:nvGraphicFramePr>
        <p:xfrm>
          <a:off x="698500" y="2853492"/>
          <a:ext cx="3352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324793"/>
              </p:ext>
            </p:extLst>
          </p:nvPr>
        </p:nvGraphicFramePr>
        <p:xfrm>
          <a:off x="685800" y="3668638"/>
          <a:ext cx="33909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725"/>
                <a:gridCol w="847725"/>
                <a:gridCol w="847725"/>
                <a:gridCol w="84772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999362"/>
              </p:ext>
            </p:extLst>
          </p:nvPr>
        </p:nvGraphicFramePr>
        <p:xfrm>
          <a:off x="660400" y="4643966"/>
          <a:ext cx="344170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617"/>
                <a:gridCol w="573617"/>
                <a:gridCol w="573617"/>
                <a:gridCol w="573617"/>
                <a:gridCol w="573617"/>
                <a:gridCol w="57361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746992"/>
              </p:ext>
            </p:extLst>
          </p:nvPr>
        </p:nvGraphicFramePr>
        <p:xfrm>
          <a:off x="647700" y="5520626"/>
          <a:ext cx="34925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563"/>
                <a:gridCol w="436563"/>
                <a:gridCol w="436563"/>
                <a:gridCol w="436563"/>
                <a:gridCol w="436563"/>
                <a:gridCol w="436563"/>
                <a:gridCol w="436563"/>
                <a:gridCol w="43656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29200" y="2679700"/>
                <a:ext cx="12573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2679700"/>
                <a:ext cx="1257300" cy="63478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29200" y="3582684"/>
                <a:ext cx="12573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3582684"/>
                <a:ext cx="1257300" cy="63478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29200" y="4485668"/>
                <a:ext cx="12573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4485668"/>
                <a:ext cx="1257300" cy="63478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29200" y="5388652"/>
                <a:ext cx="12573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5388652"/>
                <a:ext cx="1257300" cy="6347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75500" y="3607100"/>
                <a:ext cx="31623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 smtClean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dirty="0" smtClean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ln>
                              <a:solidFill>
                                <a:srgbClr val="FF0000"/>
                              </a:solidFill>
                            </a:ln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b="1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500" y="3607100"/>
                <a:ext cx="3162300" cy="89255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035800" y="3495398"/>
            <a:ext cx="3035300" cy="13076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7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0" grpId="0"/>
      <p:bldP spid="11" grpId="0"/>
      <p:bldP spid="12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126" y="1310185"/>
            <a:ext cx="1001745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Baamini" pitchFamily="2" charset="0"/>
              </a:rPr>
              <a:t>Xu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vz;zpd</a:t>
            </a:r>
            <a:r>
              <a:rPr lang="en-US" sz="2400" dirty="0" smtClean="0">
                <a:latin typeface="Baamini" pitchFamily="2" charset="0"/>
              </a:rPr>
              <a:t>; …………………. &gt; ………………….. ,</a:t>
            </a:r>
            <a:r>
              <a:rPr lang="en-US" sz="2400" dirty="0" err="1" smtClean="0">
                <a:latin typeface="Baamini" pitchFamily="2" charset="0"/>
              </a:rPr>
              <a:t>uz;ilAk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G+r;rpaky;yhj</a:t>
            </a:r>
            <a:r>
              <a:rPr lang="en-US" sz="2400" dirty="0" smtClean="0">
                <a:latin typeface="Baamini" pitchFamily="2" charset="0"/>
              </a:rPr>
              <a:t> KO </a:t>
            </a:r>
            <a:r>
              <a:rPr lang="en-US" sz="2400" dirty="0" err="1" smtClean="0">
                <a:latin typeface="Baamini" pitchFamily="2" charset="0"/>
              </a:rPr>
              <a:t>vz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xd;wpdhy</a:t>
            </a:r>
            <a:r>
              <a:rPr lang="en-US" sz="2400" dirty="0" smtClean="0">
                <a:latin typeface="Baamini" pitchFamily="2" charset="0"/>
              </a:rPr>
              <a:t>; ………………… %</a:t>
            </a:r>
            <a:r>
              <a:rPr lang="en-US" sz="2400" dirty="0" err="1" smtClean="0">
                <a:latin typeface="Baamini" pitchFamily="2" charset="0"/>
              </a:rPr>
              <a:t>yk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my;yJ</a:t>
            </a:r>
            <a:r>
              <a:rPr lang="en-US" sz="2400" dirty="0" smtClean="0">
                <a:latin typeface="Baamini" pitchFamily="2" charset="0"/>
              </a:rPr>
              <a:t> ………………….%</a:t>
            </a:r>
            <a:r>
              <a:rPr lang="en-US" sz="2400" dirty="0" err="1" smtClean="0">
                <a:latin typeface="Baamini" pitchFamily="2" charset="0"/>
              </a:rPr>
              <a:t>yk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jug;gl;l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gpd;dj;jpw;Fupa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rktYg;gpd;dq;fs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ngwg;gLk</a:t>
            </a:r>
            <a:r>
              <a:rPr lang="en-US" sz="2400" dirty="0" smtClean="0">
                <a:latin typeface="Baamini" pitchFamily="2" charset="0"/>
              </a:rPr>
              <a:t>;.</a:t>
            </a:r>
            <a:endParaRPr lang="en-US" sz="2400" dirty="0">
              <a:latin typeface="Baamini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01755" y="1310185"/>
            <a:ext cx="2156347" cy="341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Baamini" pitchFamily="2" charset="0"/>
              </a:rPr>
              <a:t>njhFjpnaz</a:t>
            </a:r>
            <a:r>
              <a:rPr lang="en-US" sz="2400" dirty="0" smtClean="0"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2400" dirty="0">
              <a:solidFill>
                <a:srgbClr val="FF0000"/>
              </a:solidFill>
              <a:latin typeface="Baamini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0364" y="1310185"/>
            <a:ext cx="1869743" cy="341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Baamini" pitchFamily="2" charset="0"/>
              </a:rPr>
              <a:t>gFjpnaz</a:t>
            </a:r>
            <a:r>
              <a:rPr lang="en-US" sz="2400" dirty="0" smtClean="0"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2400" dirty="0">
              <a:solidFill>
                <a:srgbClr val="FF0000"/>
              </a:solidFill>
              <a:latin typeface="Baamini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8854" y="1619281"/>
            <a:ext cx="211540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Baamini" pitchFamily="2" charset="0"/>
              </a:rPr>
              <a:t>ngUf;Ftjd</a:t>
            </a:r>
            <a:r>
              <a:rPr lang="en-US" sz="2400" dirty="0"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381" y="1993835"/>
            <a:ext cx="307074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Baamini" pitchFamily="2" charset="0"/>
              </a:rPr>
              <a:t>tFg;gjd</a:t>
            </a:r>
            <a:r>
              <a:rPr lang="en-US" sz="2400" dirty="0"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7229" y="3093968"/>
            <a:ext cx="162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Baamini" pitchFamily="2" charset="0"/>
              </a:rPr>
              <a:t>cjhuzk; : </a:t>
            </a:r>
            <a:endParaRPr lang="en-US" sz="2000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0497" y="3093968"/>
                <a:ext cx="1637730" cy="631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</a:rPr>
                  <a:t>  ,</a:t>
                </a:r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497" y="3093968"/>
                <a:ext cx="1637730" cy="631327"/>
              </a:xfrm>
              <a:prstGeom prst="rect">
                <a:avLst/>
              </a:prstGeom>
              <a:blipFill rotWithShape="0">
                <a:blip r:embed="rId2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69539" y="3017338"/>
                <a:ext cx="2210938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𝟏𝟓𝟎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9539" y="3017338"/>
                <a:ext cx="2210938" cy="714683"/>
              </a:xfrm>
              <a:prstGeom prst="rect">
                <a:avLst/>
              </a:prstGeom>
              <a:blipFill rotWithShape="0">
                <a:blip r:embed="rId3"/>
                <a:stretch>
                  <a:fillRect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08227" y="3093968"/>
                <a:ext cx="1951630" cy="631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𝟏𝟓𝟎</m:t>
                        </m:r>
                      </m:den>
                    </m:f>
                  </m:oMath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227" y="3093968"/>
                <a:ext cx="1951630" cy="631327"/>
              </a:xfrm>
              <a:prstGeom prst="rect">
                <a:avLst/>
              </a:prstGeom>
              <a:blipFill rotWithShape="0">
                <a:blip r:embed="rId4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620370" y="4357132"/>
                <a:ext cx="1787857" cy="625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÷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÷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</a:rPr>
                  <a:t> , </a:t>
                </a:r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370" y="4357132"/>
                <a:ext cx="1787857" cy="625812"/>
              </a:xfrm>
              <a:prstGeom prst="rect">
                <a:avLst/>
              </a:prstGeom>
              <a:blipFill rotWithShape="0">
                <a:blip r:embed="rId5"/>
                <a:stretch>
                  <a:fillRect r="-8191"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15050" y="4348155"/>
                <a:ext cx="1801505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÷</m:t>
                          </m:r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÷</m:t>
                          </m:r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050" y="4348155"/>
                <a:ext cx="1801505" cy="6347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60107" y="4312376"/>
                <a:ext cx="2756847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107" y="4312376"/>
                <a:ext cx="2756847" cy="67056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66381" y="532263"/>
            <a:ext cx="497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Baamini" pitchFamily="2" charset="0"/>
              </a:rPr>
              <a:t>rktYg</a:t>
            </a:r>
            <a:r>
              <a:rPr lang="en-US" sz="2400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Baamini" pitchFamily="2" charset="0"/>
              </a:rPr>
              <a:t>; </a:t>
            </a:r>
            <a:r>
              <a:rPr lang="en-US" sz="2400" b="1" dirty="0" err="1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Baamini" pitchFamily="2" charset="0"/>
              </a:rPr>
              <a:t>gpd;dj;ij</a:t>
            </a:r>
            <a:r>
              <a:rPr lang="en-US" sz="2400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Baamini" pitchFamily="2" charset="0"/>
              </a:rPr>
              <a:t>ngWtjw;F</a:t>
            </a:r>
            <a:endParaRPr lang="en-US" sz="2400" b="1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59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94078" y="245659"/>
            <a:ext cx="2565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Baamini" pitchFamily="2" charset="0"/>
              </a:rPr>
              <a:t>tpdhf;fs</a:t>
            </a:r>
            <a:r>
              <a:rPr lang="en-US" sz="3200" b="1" dirty="0" smtClean="0">
                <a:solidFill>
                  <a:srgbClr val="002060"/>
                </a:solidFill>
                <a:latin typeface="Baamini" pitchFamily="2" charset="0"/>
              </a:rPr>
              <a:t>;</a:t>
            </a:r>
            <a:endParaRPr lang="en-US" sz="3200" b="1" dirty="0">
              <a:solidFill>
                <a:srgbClr val="002060"/>
              </a:solidFill>
              <a:latin typeface="Baamini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2388" y="1132768"/>
                <a:ext cx="9062113" cy="4464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myFg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gpd;dq;fs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5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vOJf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.</a:t>
                </a:r>
              </a:p>
              <a:p>
                <a:pPr marL="342900" indent="-342900">
                  <a:buAutoNum type="arabicPeriod"/>
                </a:pPr>
                <a:endParaRPr lang="en-US" sz="2400" dirty="0" smtClean="0">
                  <a:ln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Baamini" pitchFamily="2" charset="0"/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Kiwikg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gpd;dq;fs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5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vOJf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.</a:t>
                </a:r>
              </a:p>
              <a:p>
                <a:pPr marL="342900" indent="-342900">
                  <a:buAutoNum type="arabicPeriod"/>
                </a:pPr>
                <a:endParaRPr lang="en-US" sz="2400" dirty="0" smtClean="0">
                  <a:ln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Baamini" pitchFamily="2" charset="0"/>
                </a:endParaRP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n>
                              <a:solidFill>
                                <a:srgbClr val="00B050"/>
                              </a:solidFill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n>
                              <a:solidFill>
                                <a:srgbClr val="00B050"/>
                              </a:solidFill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400" i="1">
                            <a:ln>
                              <a:solidFill>
                                <a:srgbClr val="00B050"/>
                              </a:solidFill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,</a:t>
                </a:r>
                <a:r>
                  <a:rPr lang="en-US" sz="2400" dirty="0" err="1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w;F</a:t>
                </a:r>
                <a:r>
                  <a:rPr lang="en-US" sz="2400" dirty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rktYg;gpd;dk</a:t>
                </a:r>
                <a:r>
                  <a:rPr lang="en-US" sz="2400" dirty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3 </a:t>
                </a:r>
                <a:r>
                  <a:rPr lang="en-US" sz="2400" dirty="0" err="1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vOJf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.</a:t>
                </a:r>
              </a:p>
              <a:p>
                <a:pPr marL="342900" indent="-342900">
                  <a:buFontTx/>
                  <a:buAutoNum type="arabicPeriod"/>
                </a:pPr>
                <a:endParaRPr lang="en-US" sz="2400" dirty="0">
                  <a:ln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Baamini" pitchFamily="2" charset="0"/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n>
                              <a:solidFill>
                                <a:srgbClr val="00B050"/>
                              </a:solidFill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n>
                              <a:solidFill>
                                <a:srgbClr val="00B050"/>
                              </a:solidFill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n>
                              <a:solidFill>
                                <a:srgbClr val="00B050"/>
                              </a:solidFill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n>
                          <a:solidFill>
                            <a:srgbClr val="00B050"/>
                          </a:solidFill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,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w;F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gFjpnaz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3MfTs;s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rktYg;gpd;dj;ij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vOJf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.</a:t>
                </a:r>
              </a:p>
              <a:p>
                <a:pPr marL="342900" indent="-342900">
                  <a:buAutoNum type="arabicPeriod"/>
                </a:pPr>
                <a:endParaRPr lang="en-US" sz="2400" dirty="0" smtClean="0">
                  <a:ln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Baamini" pitchFamily="2" charset="0"/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25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Gs;spfs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toq;fg;gl;l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guPl;ir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xd;wpy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wPw;uh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18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Gs;spfs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ngw;whs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;.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wPw;uh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   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ngw;w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Gs;spfis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nkhj;j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Gs;spfspd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;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gpd;dkhf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 </a:t>
                </a:r>
                <a:r>
                  <a:rPr lang="en-US" sz="2400" dirty="0" err="1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vOJf</a:t>
                </a:r>
                <a:r>
                  <a:rPr lang="en-US" sz="2400" dirty="0" smtClean="0">
                    <a:ln>
                      <a:solidFill>
                        <a:srgbClr val="00B050"/>
                      </a:solidFill>
                    </a:ln>
                    <a:solidFill>
                      <a:srgbClr val="00B050"/>
                    </a:solidFill>
                    <a:latin typeface="Baamini" pitchFamily="2" charset="0"/>
                  </a:rPr>
                  <a:t>.</a:t>
                </a:r>
                <a:endParaRPr lang="en-US" sz="2400" dirty="0">
                  <a:ln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Baamini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88" y="1132768"/>
                <a:ext cx="9062113" cy="44642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432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46914" y="600501"/>
            <a:ext cx="2388358" cy="211540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ord 2"/>
          <p:cNvSpPr/>
          <p:nvPr/>
        </p:nvSpPr>
        <p:spPr>
          <a:xfrm>
            <a:off x="5308979" y="600501"/>
            <a:ext cx="2729552" cy="2115403"/>
          </a:xfrm>
          <a:prstGeom prst="chord">
            <a:avLst>
              <a:gd name="adj1" fmla="val 5436455"/>
              <a:gd name="adj2" fmla="val 1620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08227" y="996286"/>
            <a:ext cx="6277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+</a:t>
            </a:r>
            <a:endParaRPr lang="en-US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79427" y="3179928"/>
            <a:ext cx="723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1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3957851" y="3138984"/>
            <a:ext cx="1214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+</a:t>
            </a:r>
            <a:endParaRPr lang="en-US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18161" y="3138984"/>
                <a:ext cx="1255594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161" y="3138984"/>
                <a:ext cx="1255594" cy="11294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055893" y="3231317"/>
            <a:ext cx="1146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=</a:t>
            </a:r>
            <a:endParaRPr lang="en-US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202304" y="3138984"/>
                <a:ext cx="1310186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304" y="3138984"/>
                <a:ext cx="1310186" cy="124482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69241" y="5158854"/>
            <a:ext cx="6346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,</a:t>
            </a:r>
            <a:r>
              <a:rPr lang="en-US" sz="2400" b="1" dirty="0" err="1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t;thW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 KO </a:t>
            </a:r>
            <a:r>
              <a:rPr lang="en-US" sz="2400" b="1" dirty="0" err="1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vz;Zk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; </a:t>
            </a:r>
            <a:r>
              <a:rPr lang="en-US" sz="2400" b="1" dirty="0" err="1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gpd;dKk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; </a:t>
            </a:r>
            <a:r>
              <a:rPr lang="en-US" sz="2400" b="1" dirty="0" err="1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Nru;e;j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 </a:t>
            </a:r>
            <a:r>
              <a:rPr lang="en-US" sz="2400" b="1" dirty="0" err="1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vz</a:t>
            </a:r>
            <a:r>
              <a:rPr lang="en-US" sz="2400" b="1" dirty="0" smtClean="0">
                <a:ln>
                  <a:solidFill>
                    <a:schemeClr val="tx1"/>
                  </a:solidFill>
                </a:ln>
                <a:latin typeface="Baamini" pitchFamily="2" charset="0"/>
              </a:rPr>
              <a:t>; </a:t>
            </a:r>
            <a:endParaRPr lang="en-US" sz="2400" b="1" dirty="0">
              <a:ln>
                <a:solidFill>
                  <a:schemeClr val="tx1"/>
                </a:solidFill>
              </a:ln>
              <a:latin typeface="Baamini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5805" y="5139983"/>
            <a:ext cx="2415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Baamini" pitchFamily="2" charset="0"/>
              </a:rPr>
              <a:t>fyg;ngz;zhFk</a:t>
            </a:r>
            <a:r>
              <a:rPr lang="en-US" sz="2400" b="1" dirty="0" smtClean="0"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2400" b="1" dirty="0">
              <a:solidFill>
                <a:srgbClr val="FF0000"/>
              </a:solidFill>
              <a:latin typeface="Baamini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69241" y="6030377"/>
            <a:ext cx="768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aamini" pitchFamily="2" charset="0"/>
              </a:rPr>
              <a:t>,J </a:t>
            </a:r>
            <a:r>
              <a:rPr lang="en-US" sz="2800" b="1" dirty="0" err="1" smtClean="0">
                <a:solidFill>
                  <a:srgbClr val="C00000"/>
                </a:solidFill>
                <a:latin typeface="Baamini" pitchFamily="2" charset="0"/>
              </a:rPr>
              <a:t>xd;Wld</a:t>
            </a:r>
            <a:r>
              <a:rPr lang="en-US" sz="2800" b="1" dirty="0" smtClean="0">
                <a:solidFill>
                  <a:srgbClr val="C00000"/>
                </a:solidFill>
                <a:latin typeface="Baamini" pitchFamily="2" charset="0"/>
              </a:rPr>
              <a:t>; ,</a:t>
            </a:r>
            <a:r>
              <a:rPr lang="en-US" sz="2800" b="1" dirty="0" err="1" smtClean="0">
                <a:solidFill>
                  <a:srgbClr val="C00000"/>
                </a:solidFill>
                <a:latin typeface="Baamini" pitchFamily="2" charset="0"/>
              </a:rPr>
              <a:t>uz;by</a:t>
            </a:r>
            <a:r>
              <a:rPr lang="en-US" sz="2800" b="1" dirty="0" smtClean="0">
                <a:solidFill>
                  <a:srgbClr val="C000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C00000"/>
                </a:solidFill>
                <a:latin typeface="Baamini" pitchFamily="2" charset="0"/>
              </a:rPr>
              <a:t>xd;W</a:t>
            </a:r>
            <a:r>
              <a:rPr lang="en-US" sz="2800" b="1" dirty="0" smtClean="0">
                <a:solidFill>
                  <a:srgbClr val="C0000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vd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thrpf;fg;gLk</a:t>
            </a:r>
            <a:r>
              <a:rPr lang="en-US" sz="2800" dirty="0" smtClean="0">
                <a:latin typeface="Baamini" pitchFamily="2" charset="0"/>
              </a:rPr>
              <a:t>;.</a:t>
            </a:r>
            <a:endParaRPr lang="en-US" sz="28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1013</TotalTime>
  <Words>766</Words>
  <Application>Microsoft Office PowerPoint</Application>
  <PresentationFormat>Widescreen</PresentationFormat>
  <Paragraphs>386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Algerian</vt:lpstr>
      <vt:lpstr>Arial</vt:lpstr>
      <vt:lpstr>Baamini</vt:lpstr>
      <vt:lpstr>Cambria Math</vt:lpstr>
      <vt:lpstr>Times</vt:lpstr>
      <vt:lpstr>Trebuchet MS</vt:lpstr>
      <vt:lpstr>Wingdings</vt:lpstr>
      <vt:lpstr>Wingdings 3</vt:lpstr>
      <vt:lpstr>Facet</vt:lpstr>
      <vt:lpstr>gpd;dq;fs;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gpd;dq;fs;</dc:title>
  <dc:creator>JULIET</dc:creator>
  <cp:lastModifiedBy>JULIET</cp:lastModifiedBy>
  <cp:revision>103</cp:revision>
  <dcterms:created xsi:type="dcterms:W3CDTF">2020-03-16T13:50:01Z</dcterms:created>
  <dcterms:modified xsi:type="dcterms:W3CDTF">2020-03-28T07:00:09Z</dcterms:modified>
</cp:coreProperties>
</file>