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tableStyles" Target="tableStyles.xml" /><Relationship Id="rId5" Type="http://schemas.openxmlformats.org/officeDocument/2006/relationships/slide" Target="slides/slide2.xml" /><Relationship Id="rId10" Type="http://schemas.openxmlformats.org/officeDocument/2006/relationships/theme" Target="theme/theme1.xml" /><Relationship Id="rId4" Type="http://schemas.openxmlformats.org/officeDocument/2006/relationships/slide" Target="slides/slide1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0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71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6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1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4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AD0121-81E3-4FE4-921F-4F2E7F34EF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631B97-F46D-4B47-A8E7-68351BCDDF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609600"/>
            <a:ext cx="3657600" cy="12223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lgerian" pitchFamily="82" charset="0"/>
              </a:rPr>
              <a:t>EASY ENGLISH</a:t>
            </a:r>
            <a:br>
              <a:rPr lang="en-US" b="1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FF0000"/>
                </a:solidFill>
                <a:latin typeface="Algerian" pitchFamily="82" charset="0"/>
              </a:rPr>
              <a:t>GRADE - 08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6800"/>
            <a:ext cx="7924800" cy="1219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itchFamily="18" charset="0"/>
              </a:rPr>
              <a:t>ZONAL EDUCATION OFFICE- EMBILIPITIYA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                                                         </a:t>
            </a:r>
            <a:r>
              <a:rPr lang="en-US" sz="1800" b="1" dirty="0">
                <a:solidFill>
                  <a:srgbClr val="FFFF00"/>
                </a:solidFill>
              </a:rPr>
              <a:t>Prepared by –Ms.D.A.N.Lakmali</a:t>
            </a:r>
          </a:p>
          <a:p>
            <a:r>
              <a:rPr lang="en-US" sz="1800" b="1" dirty="0">
                <a:solidFill>
                  <a:srgbClr val="FFFF00"/>
                </a:solidFill>
              </a:rPr>
              <a:t>                                                           R/</a:t>
            </a:r>
            <a:r>
              <a:rPr lang="en-US" sz="1800" b="1" dirty="0" err="1">
                <a:solidFill>
                  <a:srgbClr val="FFFF00"/>
                </a:solidFill>
              </a:rPr>
              <a:t>Emb</a:t>
            </a:r>
            <a:r>
              <a:rPr lang="en-US" sz="1800" b="1" dirty="0">
                <a:solidFill>
                  <a:srgbClr val="FFFF00"/>
                </a:solidFill>
              </a:rPr>
              <a:t>/</a:t>
            </a:r>
            <a:r>
              <a:rPr lang="en-US" sz="1800" b="1" dirty="0" err="1">
                <a:solidFill>
                  <a:srgbClr val="FFFF00"/>
                </a:solidFill>
              </a:rPr>
              <a:t>Mulendiyawala</a:t>
            </a:r>
            <a:r>
              <a:rPr lang="en-US" sz="1800" b="1" dirty="0">
                <a:solidFill>
                  <a:srgbClr val="FFFF00"/>
                </a:solidFill>
              </a:rPr>
              <a:t> M.V.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3581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373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086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UNIT 10</a:t>
            </a:r>
            <a:br>
              <a:rPr lang="en-US" sz="3600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 Black" pitchFamily="34" charset="0"/>
              </a:rPr>
              <a:t>BEYOND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0"/>
            <a:ext cx="7467600" cy="152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Activity 10.1/10.2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Script MT Bold" pitchFamily="66" charset="0"/>
              </a:rPr>
              <a:t>Competency level-: 5.2  Extracts specific information from various types of simple texts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4495800" cy="251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5073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029200" cy="6858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Underline the correct answer.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6400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How many characters are there in this dialogue 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one                                        two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2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002060"/>
                </a:solidFill>
              </a:rPr>
              <a:t>Who are they?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Rahal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Supun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                    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Rahal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Saman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2000" b="1" dirty="0">
                <a:solidFill>
                  <a:srgbClr val="002060"/>
                </a:solidFill>
              </a:rPr>
              <a:t>Did </a:t>
            </a:r>
            <a:r>
              <a:rPr lang="en-US" sz="2000" b="1" dirty="0" err="1">
                <a:solidFill>
                  <a:srgbClr val="002060"/>
                </a:solidFill>
              </a:rPr>
              <a:t>Supun</a:t>
            </a:r>
            <a:r>
              <a:rPr lang="en-US" sz="2000" b="1" dirty="0">
                <a:solidFill>
                  <a:srgbClr val="002060"/>
                </a:solidFill>
              </a:rPr>
              <a:t> go to the English Day of </a:t>
            </a:r>
            <a:r>
              <a:rPr lang="en-US" sz="2000" b="1" dirty="0" err="1">
                <a:solidFill>
                  <a:srgbClr val="002060"/>
                </a:solidFill>
              </a:rPr>
              <a:t>Gemunu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Vidyalaya</a:t>
            </a:r>
            <a:r>
              <a:rPr lang="en-US" sz="2000" b="1" dirty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Yes                                   No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en-US" sz="2000" b="1" dirty="0">
                <a:solidFill>
                  <a:srgbClr val="002060"/>
                </a:solidFill>
              </a:rPr>
              <a:t>How many school had been invited?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five                           seven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en-US" sz="2000" b="1" dirty="0">
                <a:solidFill>
                  <a:srgbClr val="002060"/>
                </a:solidFill>
              </a:rPr>
              <a:t>What type of a drama was it?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a humorous story         an adventurous story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80" y="457200"/>
            <a:ext cx="1460929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8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6096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86545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image" Target="../media/image4.jpeg" /></Relationships>
</file>

<file path=ppt/theme/theme1.xml><?xml version="1.0" encoding="utf-8"?>
<a:theme xmlns:a="http://schemas.openxmlformats.org/drawingml/2006/main" name="Office Theme">
  <a:themeElements>
    <a:clrScheme name="Custom 1">
      <a:dk1>
        <a:srgbClr val="FE66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ustom 13">
      <a:dk1>
        <a:srgbClr val="FFFF00"/>
      </a:dk1>
      <a:lt1>
        <a:srgbClr val="FFFFFF"/>
      </a:lt1>
      <a:dk2>
        <a:srgbClr val="00B050"/>
      </a:dk2>
      <a:lt2>
        <a:srgbClr val="67AABF"/>
      </a:lt2>
      <a:accent1>
        <a:srgbClr val="FFFFCB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102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Couture</vt:lpstr>
      <vt:lpstr>Trek</vt:lpstr>
      <vt:lpstr>EASY ENGLISH GRADE - 08</vt:lpstr>
      <vt:lpstr>UNIT 10 BEYOND THE CLASSROOM</vt:lpstr>
      <vt:lpstr>Underline the correct answer.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ENGLISH GRADE - 08</dc:title>
  <dc:creator>MY PLUS</dc:creator>
  <cp:lastModifiedBy>Unknown User</cp:lastModifiedBy>
  <cp:revision>17</cp:revision>
  <dcterms:created xsi:type="dcterms:W3CDTF">2021-05-02T03:50:27Z</dcterms:created>
  <dcterms:modified xsi:type="dcterms:W3CDTF">2021-05-05T09:04:26Z</dcterms:modified>
</cp:coreProperties>
</file>