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56" r:id="rId4"/>
    <p:sldId id="257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10459-F8E2-4A41-9678-ADACB00C39FD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9066A-5025-401B-B94D-833508249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333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10459-F8E2-4A41-9678-ADACB00C39FD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9066A-5025-401B-B94D-833508249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452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10459-F8E2-4A41-9678-ADACB00C39FD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9066A-5025-401B-B94D-833508249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0278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10459-F8E2-4A41-9678-ADACB00C39FD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9066A-5025-401B-B94D-83350824927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10459-F8E2-4A41-9678-ADACB00C39FD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9066A-5025-401B-B94D-8335082492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10459-F8E2-4A41-9678-ADACB00C39FD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009066A-5025-401B-B94D-83350824927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10459-F8E2-4A41-9678-ADACB00C39FD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9066A-5025-401B-B94D-8335082492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10459-F8E2-4A41-9678-ADACB00C39FD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9066A-5025-401B-B94D-8335082492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10459-F8E2-4A41-9678-ADACB00C39FD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9066A-5025-401B-B94D-8335082492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10459-F8E2-4A41-9678-ADACB00C39FD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9066A-5025-401B-B94D-8335082492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10459-F8E2-4A41-9678-ADACB00C39FD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9066A-5025-401B-B94D-8335082492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10459-F8E2-4A41-9678-ADACB00C39FD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9066A-5025-401B-B94D-833508249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9395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10459-F8E2-4A41-9678-ADACB00C39FD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9066A-5025-401B-B94D-8335082492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10459-F8E2-4A41-9678-ADACB00C39FD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9066A-5025-401B-B94D-8335082492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10459-F8E2-4A41-9678-ADACB00C39FD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9066A-5025-401B-B94D-8335082492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10459-F8E2-4A41-9678-ADACB00C39FD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9066A-5025-401B-B94D-8335082492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10459-F8E2-4A41-9678-ADACB00C39FD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9066A-5025-401B-B94D-8335082492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10459-F8E2-4A41-9678-ADACB00C39FD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9066A-5025-401B-B94D-8335082492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10459-F8E2-4A41-9678-ADACB00C39FD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9066A-5025-401B-B94D-8335082492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10459-F8E2-4A41-9678-ADACB00C39FD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9066A-5025-401B-B94D-8335082492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10459-F8E2-4A41-9678-ADACB00C39FD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9066A-5025-401B-B94D-8335082492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10459-F8E2-4A41-9678-ADACB00C39FD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9066A-5025-401B-B94D-8335082492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10459-F8E2-4A41-9678-ADACB00C39FD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9066A-5025-401B-B94D-833508249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32661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10459-F8E2-4A41-9678-ADACB00C39FD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9066A-5025-401B-B94D-83350824927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10459-F8E2-4A41-9678-ADACB00C39FD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009066A-5025-401B-B94D-83350824927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10459-F8E2-4A41-9678-ADACB00C39FD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9066A-5025-401B-B94D-8335082492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10459-F8E2-4A41-9678-ADACB00C39FD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9066A-5025-401B-B94D-8335082492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10459-F8E2-4A41-9678-ADACB00C39FD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9066A-5025-401B-B94D-833508249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990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10459-F8E2-4A41-9678-ADACB00C39FD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9066A-5025-401B-B94D-833508249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088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10459-F8E2-4A41-9678-ADACB00C39FD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9066A-5025-401B-B94D-833508249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742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10459-F8E2-4A41-9678-ADACB00C39FD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9066A-5025-401B-B94D-833508249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552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10459-F8E2-4A41-9678-ADACB00C39FD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9066A-5025-401B-B94D-833508249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909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10459-F8E2-4A41-9678-ADACB00C39FD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9066A-5025-401B-B94D-833508249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267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910459-F8E2-4A41-9678-ADACB00C39FD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09066A-5025-401B-B94D-833508249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614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2910459-F8E2-4A41-9678-ADACB00C39FD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009066A-5025-401B-B94D-83350824927C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7009066A-5025-401B-B94D-83350824927C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42910459-F8E2-4A41-9678-ADACB00C39FD}" type="datetimeFigureOut">
              <a:rPr lang="en-US" smtClean="0"/>
              <a:t>1/8/2021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228600"/>
            <a:ext cx="3962400" cy="1143000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Algerian" pitchFamily="82" charset="0"/>
              </a:rPr>
              <a:t>EASY ENGLISH</a:t>
            </a:r>
            <a:br>
              <a:rPr lang="en-US" sz="4000" b="1" dirty="0" smtClean="0">
                <a:solidFill>
                  <a:srgbClr val="FF0000"/>
                </a:solidFill>
                <a:latin typeface="Algerian" pitchFamily="82" charset="0"/>
              </a:rPr>
            </a:br>
            <a:r>
              <a:rPr lang="en-US" sz="4000" b="1" dirty="0" smtClean="0">
                <a:solidFill>
                  <a:srgbClr val="FF0000"/>
                </a:solidFill>
                <a:latin typeface="Algerian" pitchFamily="82" charset="0"/>
              </a:rPr>
              <a:t>GRADE 8</a:t>
            </a:r>
            <a:endParaRPr lang="en-US" sz="4000" b="1" dirty="0">
              <a:solidFill>
                <a:srgbClr val="FF0000"/>
              </a:solidFill>
              <a:latin typeface="Algerian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4800600"/>
            <a:ext cx="8077200" cy="1219200"/>
          </a:xfrm>
        </p:spPr>
        <p:txBody>
          <a:bodyPr>
            <a:normAutofit/>
          </a:bodyPr>
          <a:lstStyle/>
          <a:p>
            <a:r>
              <a:rPr lang="en-US" sz="3000" b="1" dirty="0" smtClean="0">
                <a:solidFill>
                  <a:schemeClr val="accent2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ZONAL EDUCATION OFFICE –EMBILIPITIYA</a:t>
            </a:r>
          </a:p>
          <a:p>
            <a:r>
              <a:rPr lang="en-US" sz="1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Prepared by- Ms.D.A.N. Lakmali</a:t>
            </a:r>
          </a:p>
          <a:p>
            <a:r>
              <a:rPr lang="en-US" sz="1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R/</a:t>
            </a:r>
            <a:r>
              <a:rPr lang="en-US" sz="18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Emb</a:t>
            </a:r>
            <a:r>
              <a:rPr lang="en-US" sz="1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en-US" sz="18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Mulendiyawala</a:t>
            </a:r>
            <a:r>
              <a:rPr lang="en-US" sz="1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M.V.</a:t>
            </a:r>
          </a:p>
          <a:p>
            <a:endParaRPr lang="en-US" sz="1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827"/>
          <a:stretch/>
        </p:blipFill>
        <p:spPr>
          <a:xfrm>
            <a:off x="1295400" y="1752600"/>
            <a:ext cx="3810000" cy="2438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959821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chemeClr val="accent2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74638"/>
            <a:ext cx="5791200" cy="11430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UNIT 03</a:t>
            </a:r>
            <a:b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LET’S BE CONSIDERATE</a:t>
            </a:r>
            <a:endParaRPr lang="en-US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872" y="4800600"/>
            <a:ext cx="8382000" cy="1066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7030A0"/>
                </a:solidFill>
              </a:rPr>
              <a:t>Activity -3.7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7030A0"/>
                </a:solidFill>
              </a:rPr>
              <a:t>Competency Level – Forms the plurals of nouns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423"/>
          <a:stretch/>
        </p:blipFill>
        <p:spPr>
          <a:xfrm>
            <a:off x="983673" y="1717964"/>
            <a:ext cx="2438400" cy="2209799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8872" y="1752600"/>
            <a:ext cx="3283527" cy="21336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4828121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80554" y="1572905"/>
            <a:ext cx="8025245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 non- count noun is something we don’t count. It has no plural form.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00B050"/>
                </a:solidFill>
              </a:rPr>
              <a:t>However,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We  use quantifiers when talking about plurals of these words.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81445" y="3853934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>
                <a:solidFill>
                  <a:srgbClr val="002060"/>
                </a:solidFill>
              </a:rPr>
              <a:t> glass of water </a:t>
            </a:r>
            <a:endParaRPr lang="en-US" dirty="0">
              <a:solidFill>
                <a:srgbClr val="002060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4191000" y="4047714"/>
            <a:ext cx="914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486400" y="3800519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>singular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0555" y="5246224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Three</a:t>
            </a:r>
            <a:r>
              <a:rPr lang="en-US" dirty="0" smtClean="0">
                <a:solidFill>
                  <a:srgbClr val="002060"/>
                </a:solidFill>
              </a:rPr>
              <a:t> glass</a:t>
            </a:r>
            <a:r>
              <a:rPr lang="en-US" dirty="0" smtClean="0">
                <a:solidFill>
                  <a:srgbClr val="FF0000"/>
                </a:solidFill>
              </a:rPr>
              <a:t>es</a:t>
            </a:r>
            <a:r>
              <a:rPr lang="en-US" dirty="0" smtClean="0">
                <a:solidFill>
                  <a:srgbClr val="002060"/>
                </a:solidFill>
              </a:rPr>
              <a:t> of water</a:t>
            </a:r>
            <a:endParaRPr lang="en-US" dirty="0">
              <a:solidFill>
                <a:srgbClr val="002060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4471555" y="5386955"/>
            <a:ext cx="990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695950" y="5160634"/>
            <a:ext cx="800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>plural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0555" y="535632"/>
            <a:ext cx="830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LET’S LEARN UNCOUNTABLE NOUN – PLURAL FORM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919" y="3606739"/>
            <a:ext cx="852054" cy="84986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4348" y="4791302"/>
            <a:ext cx="1356651" cy="12423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818740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Let’s write the plural forms of the uncountable nouns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9600" y="1143000"/>
            <a:ext cx="4953000" cy="38318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>
                <a:solidFill>
                  <a:srgbClr val="0070C0"/>
                </a:solidFill>
              </a:rPr>
              <a:t>A loaf of bread – </a:t>
            </a:r>
            <a:r>
              <a:rPr lang="en-US" b="1" dirty="0" smtClean="0">
                <a:solidFill>
                  <a:srgbClr val="00B050"/>
                </a:solidFill>
              </a:rPr>
              <a:t>two loaves of bread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>
                <a:solidFill>
                  <a:srgbClr val="C00000"/>
                </a:solidFill>
              </a:rPr>
              <a:t>One piece of cake – three …………………….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>
                <a:solidFill>
                  <a:srgbClr val="0070C0"/>
                </a:solidFill>
              </a:rPr>
              <a:t>A packet of milk – six ……………………………..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>
                <a:solidFill>
                  <a:srgbClr val="C00000"/>
                </a:solidFill>
              </a:rPr>
              <a:t>A sheet of paper – four …………………………</a:t>
            </a:r>
            <a:r>
              <a:rPr lang="en-US" dirty="0" smtClean="0"/>
              <a:t>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>
                <a:solidFill>
                  <a:srgbClr val="0070C0"/>
                </a:solidFill>
              </a:rPr>
              <a:t>One spoon of sugar –three ………………..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>
                <a:solidFill>
                  <a:srgbClr val="C00000"/>
                </a:solidFill>
              </a:rPr>
              <a:t>A pot of curd – seven ……………………………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>
                <a:solidFill>
                  <a:srgbClr val="0070C0"/>
                </a:solidFill>
              </a:rPr>
              <a:t>A kilo of carrots – two ………………………….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>
                <a:solidFill>
                  <a:srgbClr val="C00000"/>
                </a:solidFill>
              </a:rPr>
              <a:t>A bag of rice – six ……………………………..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1905000"/>
            <a:ext cx="2743200" cy="21145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855718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418" y="630382"/>
            <a:ext cx="6858000" cy="54102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4193123997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Adjacenc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144</Words>
  <Application>Microsoft Office PowerPoint</Application>
  <PresentationFormat>On-screen Show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Office Theme</vt:lpstr>
      <vt:lpstr>Apex</vt:lpstr>
      <vt:lpstr>Adjacency</vt:lpstr>
      <vt:lpstr>EASY ENGLISH GRADE 8</vt:lpstr>
      <vt:lpstr>UNIT 03 LET’S BE CONSIDERATE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EASY ENGLISH GRADE 8</dc:title>
  <dc:creator>MY PLUS</dc:creator>
  <cp:lastModifiedBy>MY PLUS</cp:lastModifiedBy>
  <cp:revision>26</cp:revision>
  <dcterms:created xsi:type="dcterms:W3CDTF">2021-01-05T16:09:06Z</dcterms:created>
  <dcterms:modified xsi:type="dcterms:W3CDTF">2021-01-08T10:55:46Z</dcterms:modified>
</cp:coreProperties>
</file>