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64" r:id="rId3"/>
    <p:sldId id="265" r:id="rId4"/>
    <p:sldId id="258" r:id="rId5"/>
    <p:sldId id="259" r:id="rId6"/>
    <p:sldId id="260" r:id="rId7"/>
    <p:sldId id="261" r:id="rId8"/>
    <p:sldId id="263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27140A0-DF5C-4B61-81CD-9B9A07458EF2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0A3805E-4C22-4249-8FCD-6C7ADADD58F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140A0-DF5C-4B61-81CD-9B9A07458EF2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3805E-4C22-4249-8FCD-6C7ADADD58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140A0-DF5C-4B61-81CD-9B9A07458EF2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3805E-4C22-4249-8FCD-6C7ADADD58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27140A0-DF5C-4B61-81CD-9B9A07458EF2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0A3805E-4C22-4249-8FCD-6C7ADADD58F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27140A0-DF5C-4B61-81CD-9B9A07458EF2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0A3805E-4C22-4249-8FCD-6C7ADADD58F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140A0-DF5C-4B61-81CD-9B9A07458EF2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3805E-4C22-4249-8FCD-6C7ADADD58F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140A0-DF5C-4B61-81CD-9B9A07458EF2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3805E-4C22-4249-8FCD-6C7ADADD58F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27140A0-DF5C-4B61-81CD-9B9A07458EF2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0A3805E-4C22-4249-8FCD-6C7ADADD58F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140A0-DF5C-4B61-81CD-9B9A07458EF2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3805E-4C22-4249-8FCD-6C7ADADD58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27140A0-DF5C-4B61-81CD-9B9A07458EF2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0A3805E-4C22-4249-8FCD-6C7ADADD58F4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27140A0-DF5C-4B61-81CD-9B9A07458EF2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0A3805E-4C22-4249-8FCD-6C7ADADD58F4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27140A0-DF5C-4B61-81CD-9B9A07458EF2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0A3805E-4C22-4249-8FCD-6C7ADADD58F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600200"/>
            <a:ext cx="6781800" cy="1600200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/>
              <a:t>Grade 9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2504767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en-US" sz="4800" b="1" cap="none" dirty="0" err="1" smtClean="0">
                <a:solidFill>
                  <a:srgbClr val="00B0F0"/>
                </a:solidFill>
                <a:latin typeface="Baamini" pitchFamily="2" charset="0"/>
              </a:rPr>
              <a:t>fl;Lg;ghl;Lf</a:t>
            </a:r>
            <a:r>
              <a:rPr lang="en-US" sz="4800" b="1" cap="none" dirty="0" smtClean="0">
                <a:solidFill>
                  <a:srgbClr val="00B0F0"/>
                </a:solidFill>
                <a:latin typeface="Baamini" pitchFamily="2" charset="0"/>
              </a:rPr>
              <a:t>; </a:t>
            </a:r>
            <a:r>
              <a:rPr lang="en-US" sz="4800" b="1" cap="none" dirty="0" err="1" smtClean="0">
                <a:solidFill>
                  <a:srgbClr val="00B0F0"/>
                </a:solidFill>
                <a:latin typeface="Baamini" pitchFamily="2" charset="0"/>
              </a:rPr>
              <a:t>fl;likg;Gf;fs</a:t>
            </a:r>
            <a:r>
              <a:rPr lang="en-US" sz="4800" b="1" cap="none" dirty="0" smtClean="0">
                <a:solidFill>
                  <a:srgbClr val="00B0F0"/>
                </a:solidFill>
                <a:latin typeface="Baamini" pitchFamily="2" charset="0"/>
              </a:rPr>
              <a:t>;</a:t>
            </a:r>
            <a:endParaRPr lang="en-US" sz="4800" b="1" dirty="0">
              <a:solidFill>
                <a:srgbClr val="00B0F0"/>
              </a:solidFill>
              <a:latin typeface="Ba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89428"/>
            <a:ext cx="4724400" cy="3475038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Clr>
                <a:srgbClr val="FF0000"/>
              </a:buClr>
              <a:buFont typeface="+mj-lt"/>
              <a:buAutoNum type="arabicPeriod"/>
            </a:pPr>
            <a:r>
              <a:rPr lang="en-US" sz="4800" dirty="0" err="1" smtClean="0">
                <a:latin typeface="Baamini" pitchFamily="2" charset="0"/>
              </a:rPr>
              <a:t>njhlupay</a:t>
            </a:r>
            <a:r>
              <a:rPr lang="en-US" sz="4800" dirty="0" smtClean="0">
                <a:latin typeface="Baamini" pitchFamily="2" charset="0"/>
              </a:rPr>
              <a:t>; (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Sequence</a:t>
            </a:r>
            <a:r>
              <a:rPr lang="en-US" sz="4800" dirty="0" smtClean="0">
                <a:latin typeface="Baamini" pitchFamily="2" charset="0"/>
              </a:rPr>
              <a:t>)</a:t>
            </a:r>
          </a:p>
          <a:p>
            <a:pPr marL="514350" indent="-514350">
              <a:buClr>
                <a:srgbClr val="FF0000"/>
              </a:buClr>
              <a:buFont typeface="+mj-lt"/>
              <a:buAutoNum type="arabicPeriod"/>
            </a:pPr>
            <a:r>
              <a:rPr lang="en-US" sz="4800" dirty="0" err="1" smtClean="0">
                <a:latin typeface="Baamini" pitchFamily="2" charset="0"/>
              </a:rPr>
              <a:t>njupT</a:t>
            </a:r>
            <a:r>
              <a:rPr lang="en-US" sz="4800" dirty="0" smtClean="0">
                <a:latin typeface="Baamini" pitchFamily="2" charset="0"/>
              </a:rPr>
              <a:t> (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Selection</a:t>
            </a:r>
            <a:r>
              <a:rPr lang="en-US" sz="4800" dirty="0" smtClean="0">
                <a:latin typeface="Baamini" pitchFamily="2" charset="0"/>
              </a:rPr>
              <a:t>)</a:t>
            </a:r>
          </a:p>
          <a:p>
            <a:pPr marL="514350" indent="-514350">
              <a:buClr>
                <a:srgbClr val="FF0000"/>
              </a:buClr>
              <a:buFont typeface="+mj-lt"/>
              <a:buAutoNum type="arabicPeriod"/>
            </a:pPr>
            <a:r>
              <a:rPr lang="en-US" sz="4800" dirty="0" err="1" smtClean="0">
                <a:latin typeface="Baamini" pitchFamily="2" charset="0"/>
              </a:rPr>
              <a:t>kPs;nray</a:t>
            </a:r>
            <a:r>
              <a:rPr lang="en-US" sz="4800" dirty="0" smtClean="0">
                <a:latin typeface="Baamini" pitchFamily="2" charset="0"/>
              </a:rPr>
              <a:t>; (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Repetition</a:t>
            </a:r>
            <a:r>
              <a:rPr lang="en-US" sz="4800" dirty="0" smtClean="0">
                <a:latin typeface="Baamini" pitchFamily="2" charset="0"/>
              </a:rPr>
              <a:t>)</a:t>
            </a:r>
            <a:endParaRPr lang="en-US" sz="4800" dirty="0">
              <a:latin typeface="Baamini" pitchFamily="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743" t="41875" r="42724" b="34475"/>
          <a:stretch/>
        </p:blipFill>
        <p:spPr bwMode="auto">
          <a:xfrm>
            <a:off x="5102942" y="1828800"/>
            <a:ext cx="3219886" cy="3415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3726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609600"/>
          </a:xfrm>
        </p:spPr>
        <p:txBody>
          <a:bodyPr>
            <a:noAutofit/>
          </a:bodyPr>
          <a:lstStyle/>
          <a:p>
            <a:pPr algn="ctr"/>
            <a:r>
              <a:rPr lang="en-US" b="1" cap="none" dirty="0" err="1" smtClean="0">
                <a:solidFill>
                  <a:srgbClr val="00B0F0"/>
                </a:solidFill>
                <a:latin typeface="Baamini" pitchFamily="2" charset="0"/>
              </a:rPr>
              <a:t>kPs;nray</a:t>
            </a:r>
            <a:r>
              <a:rPr lang="en-US" b="1" cap="none" dirty="0" smtClean="0">
                <a:solidFill>
                  <a:srgbClr val="00B0F0"/>
                </a:solidFill>
                <a:latin typeface="Baamini" pitchFamily="2" charset="0"/>
              </a:rPr>
              <a:t>;</a:t>
            </a:r>
            <a:endParaRPr lang="en-US" b="1" dirty="0">
              <a:solidFill>
                <a:srgbClr val="00B0F0"/>
              </a:solidFill>
              <a:latin typeface="Baamini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95800" y="4212871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Baamini" pitchFamily="2" charset="0"/>
              </a:rPr>
              <a:t>Mk;</a:t>
            </a:r>
            <a:endParaRPr lang="en-US" dirty="0">
              <a:latin typeface="Baamini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758197" y="3317883"/>
            <a:ext cx="941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Baamini" pitchFamily="2" charset="0"/>
              </a:rPr>
              <a:t>,</a:t>
            </a:r>
            <a:r>
              <a:rPr lang="en-US" dirty="0" err="1" smtClean="0">
                <a:latin typeface="Baamini" pitchFamily="2" charset="0"/>
              </a:rPr>
              <a:t>y;iy</a:t>
            </a:r>
            <a:endParaRPr lang="en-US" dirty="0">
              <a:latin typeface="Baamini" pitchFamily="2" charset="0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2624597" y="1173473"/>
            <a:ext cx="4465688" cy="4549186"/>
            <a:chOff x="2895600" y="1066800"/>
            <a:chExt cx="4465688" cy="4549186"/>
          </a:xfrm>
        </p:grpSpPr>
        <p:sp>
          <p:nvSpPr>
            <p:cNvPr id="7" name="Flowchart: Terminator 6"/>
            <p:cNvSpPr/>
            <p:nvPr/>
          </p:nvSpPr>
          <p:spPr>
            <a:xfrm>
              <a:off x="3505200" y="1066800"/>
              <a:ext cx="1851537" cy="533400"/>
            </a:xfrm>
            <a:prstGeom prst="flowChartTerminator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Data 7"/>
            <p:cNvSpPr/>
            <p:nvPr/>
          </p:nvSpPr>
          <p:spPr>
            <a:xfrm>
              <a:off x="3522099" y="2019300"/>
              <a:ext cx="1735701" cy="609600"/>
            </a:xfrm>
            <a:prstGeom prst="flowChartInputOutpu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576483" y="4730957"/>
              <a:ext cx="1626931" cy="55085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" name="Straight Arrow Connector 3"/>
            <p:cNvCxnSpPr>
              <a:stCxn id="7" idx="2"/>
            </p:cNvCxnSpPr>
            <p:nvPr/>
          </p:nvCxnSpPr>
          <p:spPr>
            <a:xfrm>
              <a:off x="4430969" y="1600200"/>
              <a:ext cx="0" cy="4191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>
              <a:off x="4414069" y="2628900"/>
              <a:ext cx="0" cy="5334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>
              <a:off x="5029200" y="3657600"/>
              <a:ext cx="760774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Flowchart: Terminator 16"/>
            <p:cNvSpPr/>
            <p:nvPr/>
          </p:nvSpPr>
          <p:spPr>
            <a:xfrm>
              <a:off x="5658156" y="5006386"/>
              <a:ext cx="1577463" cy="609600"/>
            </a:xfrm>
            <a:prstGeom prst="flowChartTerminator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Diamond 11"/>
            <p:cNvSpPr/>
            <p:nvPr/>
          </p:nvSpPr>
          <p:spPr>
            <a:xfrm>
              <a:off x="3766369" y="3146071"/>
              <a:ext cx="1295400" cy="1066800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>
              <a:off x="4414069" y="4212871"/>
              <a:ext cx="0" cy="5334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Flowchart: Data 20"/>
            <p:cNvSpPr/>
            <p:nvPr/>
          </p:nvSpPr>
          <p:spPr>
            <a:xfrm>
              <a:off x="5532488" y="3494196"/>
              <a:ext cx="1828800" cy="577897"/>
            </a:xfrm>
            <a:prstGeom prst="flowChartInputOutpu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>
              <a:off x="6446888" y="4072093"/>
              <a:ext cx="0" cy="934293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6" name="Group 35"/>
            <p:cNvGrpSpPr/>
            <p:nvPr/>
          </p:nvGrpSpPr>
          <p:grpSpPr>
            <a:xfrm>
              <a:off x="2895600" y="3657600"/>
              <a:ext cx="870769" cy="1348786"/>
              <a:chOff x="2895600" y="3657600"/>
              <a:chExt cx="870769" cy="1348786"/>
            </a:xfrm>
          </p:grpSpPr>
          <p:cxnSp>
            <p:nvCxnSpPr>
              <p:cNvPr id="22" name="Straight Arrow Connector 21"/>
              <p:cNvCxnSpPr>
                <a:endCxn id="12" idx="1"/>
              </p:cNvCxnSpPr>
              <p:nvPr/>
            </p:nvCxnSpPr>
            <p:spPr>
              <a:xfrm>
                <a:off x="2895600" y="3657600"/>
                <a:ext cx="870769" cy="21871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>
                <a:stCxn id="10" idx="1"/>
              </p:cNvCxnSpPr>
              <p:nvPr/>
            </p:nvCxnSpPr>
            <p:spPr>
              <a:xfrm flipH="1">
                <a:off x="2895600" y="5006386"/>
                <a:ext cx="680883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2906292" y="3679471"/>
                <a:ext cx="0" cy="1326915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212354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cap="none" dirty="0" err="1" smtClean="0">
                <a:solidFill>
                  <a:schemeClr val="accent1">
                    <a:lumMod val="75000"/>
                  </a:schemeClr>
                </a:solidFill>
                <a:latin typeface="Baamini" pitchFamily="2" charset="0"/>
              </a:rPr>
              <a:t>kPs;nray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latin typeface="Baamini" pitchFamily="2" charset="0"/>
              </a:rPr>
              <a:t>; </a:t>
            </a:r>
            <a:r>
              <a:rPr lang="en-US" sz="3200" dirty="0" smtClean="0">
                <a:solidFill>
                  <a:srgbClr val="0070C0"/>
                </a:solidFill>
                <a:latin typeface="Baamini" pitchFamily="2" charset="0"/>
              </a:rPr>
              <a:t>(</a:t>
            </a:r>
            <a:r>
              <a:rPr lang="en-US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Repetition</a:t>
            </a:r>
            <a:r>
              <a:rPr lang="en-US" sz="3200" dirty="0" smtClean="0">
                <a:solidFill>
                  <a:srgbClr val="0070C0"/>
                </a:solidFill>
                <a:latin typeface="Baamini" pitchFamily="2" charset="0"/>
              </a:rPr>
              <a:t>)</a:t>
            </a:r>
            <a:endParaRPr lang="en-GB" sz="3200" dirty="0">
              <a:solidFill>
                <a:srgbClr val="0070C0"/>
              </a:solidFill>
              <a:latin typeface="Ba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1" y="1676400"/>
            <a:ext cx="4572000" cy="3810000"/>
          </a:xfrm>
        </p:spPr>
        <p:txBody>
          <a:bodyPr>
            <a:normAutofit fontScale="92500"/>
          </a:bodyPr>
          <a:lstStyle/>
          <a:p>
            <a:pPr marL="0" indent="519113" algn="just">
              <a:buNone/>
            </a:pPr>
            <a:r>
              <a:rPr lang="en-US" sz="2800" dirty="0" err="1" smtClean="0">
                <a:latin typeface="Baamini" pitchFamily="2" charset="0"/>
              </a:rPr>
              <a:t>xU</a:t>
            </a:r>
            <a:r>
              <a:rPr lang="en-US" sz="2800" dirty="0" smtClean="0">
                <a:latin typeface="Baamini" pitchFamily="2" charset="0"/>
              </a:rPr>
              <a:t> </a:t>
            </a:r>
            <a:r>
              <a:rPr lang="en-US" sz="2800" dirty="0" err="1" smtClean="0">
                <a:latin typeface="Baamini" pitchFamily="2" charset="0"/>
              </a:rPr>
              <a:t>newpKiwapy</a:t>
            </a:r>
            <a:r>
              <a:rPr lang="en-US" sz="2800" dirty="0" smtClean="0">
                <a:latin typeface="Baamini" pitchFamily="2" charset="0"/>
              </a:rPr>
              <a:t>; </a:t>
            </a:r>
            <a:r>
              <a:rPr lang="en-US" sz="2800" dirty="0" err="1" smtClean="0">
                <a:latin typeface="Baamini" pitchFamily="2" charset="0"/>
              </a:rPr>
              <a:t>cl;gl;l</a:t>
            </a:r>
            <a:r>
              <a:rPr lang="en-US" sz="2800" dirty="0" smtClean="0">
                <a:latin typeface="Baamini" pitchFamily="2" charset="0"/>
              </a:rPr>
              <a:t> </a:t>
            </a:r>
            <a:r>
              <a:rPr lang="en-US" sz="2800" dirty="0" err="1" smtClean="0">
                <a:latin typeface="Baamini" pitchFamily="2" charset="0"/>
              </a:rPr>
              <a:t>xU</a:t>
            </a:r>
            <a:r>
              <a:rPr lang="en-US" sz="2800" dirty="0" smtClean="0">
                <a:latin typeface="Baamini" pitchFamily="2" charset="0"/>
              </a:rPr>
              <a:t> </a:t>
            </a:r>
            <a:r>
              <a:rPr lang="en-US" sz="2800" dirty="0" err="1" smtClean="0">
                <a:latin typeface="Baamini" pitchFamily="2" charset="0"/>
              </a:rPr>
              <a:t>gbKiw</a:t>
            </a:r>
            <a:r>
              <a:rPr lang="en-US" sz="2800" dirty="0" smtClean="0">
                <a:latin typeface="Baamini" pitchFamily="2" charset="0"/>
              </a:rPr>
              <a:t> </a:t>
            </a:r>
            <a:r>
              <a:rPr lang="en-US" sz="2800" dirty="0" err="1" smtClean="0">
                <a:latin typeface="Baamini" pitchFamily="2" charset="0"/>
              </a:rPr>
              <a:t>my;yJ</a:t>
            </a:r>
            <a:r>
              <a:rPr lang="en-US" sz="2800" dirty="0" smtClean="0">
                <a:latin typeface="Baamini" pitchFamily="2" charset="0"/>
              </a:rPr>
              <a:t> </a:t>
            </a:r>
            <a:r>
              <a:rPr lang="en-US" sz="2800" dirty="0" err="1" smtClean="0">
                <a:latin typeface="Baamini" pitchFamily="2" charset="0"/>
              </a:rPr>
              <a:t>rpy</a:t>
            </a:r>
            <a:r>
              <a:rPr lang="en-US" sz="2800" dirty="0" smtClean="0">
                <a:latin typeface="Baamini" pitchFamily="2" charset="0"/>
              </a:rPr>
              <a:t> </a:t>
            </a:r>
            <a:r>
              <a:rPr lang="en-US" sz="2800" dirty="0" err="1" smtClean="0">
                <a:latin typeface="Baamini" pitchFamily="2" charset="0"/>
              </a:rPr>
              <a:t>gbKiwfs</a:t>
            </a:r>
            <a:r>
              <a:rPr lang="en-US" sz="2800" dirty="0" smtClean="0">
                <a:latin typeface="Baamini" pitchFamily="2" charset="0"/>
              </a:rPr>
              <a:t>; </a:t>
            </a:r>
            <a:r>
              <a:rPr lang="en-US" sz="2800" dirty="0" err="1" smtClean="0">
                <a:latin typeface="Baamini" pitchFamily="2" charset="0"/>
              </a:rPr>
              <a:t>xU</a:t>
            </a:r>
            <a:r>
              <a:rPr lang="en-US" sz="2800" dirty="0" smtClean="0">
                <a:latin typeface="Baamini" pitchFamily="2" charset="0"/>
              </a:rPr>
              <a:t> </a:t>
            </a:r>
            <a:r>
              <a:rPr lang="en-US" sz="2800" dirty="0" err="1" smtClean="0">
                <a:latin typeface="Baamini" pitchFamily="2" charset="0"/>
              </a:rPr>
              <a:t>epge;jidiaj</a:t>
            </a:r>
            <a:r>
              <a:rPr lang="en-US" sz="2800" dirty="0" smtClean="0">
                <a:latin typeface="Baamini" pitchFamily="2" charset="0"/>
              </a:rPr>
              <a:t>; </a:t>
            </a:r>
            <a:r>
              <a:rPr lang="en-US" sz="2800" dirty="0" err="1" smtClean="0">
                <a:latin typeface="Baamini" pitchFamily="2" charset="0"/>
              </a:rPr>
              <a:t>jpUg;jpahf;Fk</a:t>
            </a:r>
            <a:r>
              <a:rPr lang="en-US" sz="2800" dirty="0" smtClean="0">
                <a:latin typeface="Baamini" pitchFamily="2" charset="0"/>
              </a:rPr>
              <a:t>; </a:t>
            </a:r>
            <a:r>
              <a:rPr lang="en-US" sz="2800" dirty="0" err="1" smtClean="0">
                <a:latin typeface="Baamini" pitchFamily="2" charset="0"/>
              </a:rPr>
              <a:t>tiuf;Fk</a:t>
            </a:r>
            <a:r>
              <a:rPr lang="en-US" sz="2800" dirty="0" smtClean="0">
                <a:latin typeface="Baamini" pitchFamily="2" charset="0"/>
              </a:rPr>
              <a:t>; </a:t>
            </a:r>
            <a:r>
              <a:rPr lang="en-US" sz="2800" dirty="0" err="1" smtClean="0">
                <a:latin typeface="Baamini" pitchFamily="2" charset="0"/>
              </a:rPr>
              <a:t>my;yJ</a:t>
            </a:r>
            <a:r>
              <a:rPr lang="en-US" sz="2800" dirty="0" smtClean="0">
                <a:latin typeface="Baamini" pitchFamily="2" charset="0"/>
              </a:rPr>
              <a:t> </a:t>
            </a:r>
            <a:r>
              <a:rPr lang="en-US" sz="2800" dirty="0" err="1" smtClean="0">
                <a:latin typeface="Baamini" pitchFamily="2" charset="0"/>
              </a:rPr>
              <a:t>jpUg;jp</a:t>
            </a:r>
            <a:r>
              <a:rPr lang="en-US" sz="2800" dirty="0" smtClean="0">
                <a:latin typeface="Baamini" pitchFamily="2" charset="0"/>
              </a:rPr>
              <a:t> </a:t>
            </a:r>
            <a:r>
              <a:rPr lang="en-US" sz="2800" dirty="0" err="1" smtClean="0">
                <a:latin typeface="Baamini" pitchFamily="2" charset="0"/>
              </a:rPr>
              <a:t>nra;ag;gl;bUf;Fk</a:t>
            </a:r>
            <a:r>
              <a:rPr lang="en-US" sz="2800" dirty="0" smtClean="0">
                <a:latin typeface="Baamini" pitchFamily="2" charset="0"/>
              </a:rPr>
              <a:t>; </a:t>
            </a:r>
            <a:r>
              <a:rPr lang="en-US" sz="2800" dirty="0" err="1" smtClean="0">
                <a:latin typeface="Baamini" pitchFamily="2" charset="0"/>
              </a:rPr>
              <a:t>tiuf;Fk</a:t>
            </a:r>
            <a:r>
              <a:rPr lang="en-US" sz="2800" dirty="0" smtClean="0">
                <a:latin typeface="Baamini" pitchFamily="2" charset="0"/>
              </a:rPr>
              <a:t>; </a:t>
            </a:r>
            <a:r>
              <a:rPr lang="en-US" sz="2800" dirty="0" err="1" smtClean="0">
                <a:latin typeface="Baamini" pitchFamily="2" charset="0"/>
              </a:rPr>
              <a:t>kPz;Lk</a:t>
            </a:r>
            <a:r>
              <a:rPr lang="en-US" sz="2800" dirty="0" smtClean="0">
                <a:latin typeface="Baamini" pitchFamily="2" charset="0"/>
              </a:rPr>
              <a:t>; </a:t>
            </a:r>
            <a:r>
              <a:rPr lang="en-US" sz="2800" dirty="0" err="1" smtClean="0">
                <a:latin typeface="Baamini" pitchFamily="2" charset="0"/>
              </a:rPr>
              <a:t>kPz;Lk</a:t>
            </a:r>
            <a:r>
              <a:rPr lang="en-US" sz="2800" dirty="0" smtClean="0">
                <a:latin typeface="Baamini" pitchFamily="2" charset="0"/>
              </a:rPr>
              <a:t>; </a:t>
            </a:r>
            <a:r>
              <a:rPr lang="en-US" sz="2800" dirty="0" err="1" smtClean="0">
                <a:latin typeface="Baamini" pitchFamily="2" charset="0"/>
              </a:rPr>
              <a:t>eilngWjy</a:t>
            </a:r>
            <a:r>
              <a:rPr lang="en-US" sz="2800" dirty="0" smtClean="0">
                <a:latin typeface="Baamini" pitchFamily="2" charset="0"/>
              </a:rPr>
              <a:t>; </a:t>
            </a:r>
            <a:r>
              <a:rPr lang="en-US" sz="2800" dirty="0" err="1" smtClean="0">
                <a:latin typeface="Baamini" pitchFamily="2" charset="0"/>
              </a:rPr>
              <a:t>kPs;nray</a:t>
            </a:r>
            <a:r>
              <a:rPr lang="en-US" sz="2800" dirty="0" smtClean="0">
                <a:latin typeface="Baamini" pitchFamily="2" charset="0"/>
              </a:rPr>
              <a:t>; </a:t>
            </a:r>
            <a:r>
              <a:rPr lang="en-US" sz="2800" dirty="0" err="1" smtClean="0">
                <a:latin typeface="Baamini" pitchFamily="2" charset="0"/>
              </a:rPr>
              <a:t>vdg;gLk</a:t>
            </a:r>
            <a:r>
              <a:rPr lang="en-US" sz="2800" dirty="0" smtClean="0">
                <a:latin typeface="Baamini" pitchFamily="2" charset="0"/>
              </a:rPr>
              <a:t>;.</a:t>
            </a:r>
          </a:p>
          <a:p>
            <a:pPr marL="0" indent="457200" algn="just">
              <a:buNone/>
            </a:pPr>
            <a:endParaRPr lang="en-GB" sz="2800" dirty="0">
              <a:latin typeface="Baamini" pitchFamily="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17" t="28125" r="29722" b="31452"/>
          <a:stretch/>
        </p:blipFill>
        <p:spPr bwMode="auto">
          <a:xfrm>
            <a:off x="5791199" y="1524000"/>
            <a:ext cx="2695617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5896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609601"/>
            <a:ext cx="6447501" cy="817063"/>
          </a:xfrm>
        </p:spPr>
        <p:txBody>
          <a:bodyPr>
            <a:normAutofit/>
          </a:bodyPr>
          <a:lstStyle/>
          <a:p>
            <a:pPr algn="ctr"/>
            <a:r>
              <a:rPr lang="en-US" sz="3200" cap="none" dirty="0" err="1" smtClean="0">
                <a:solidFill>
                  <a:schemeClr val="accent1">
                    <a:lumMod val="75000"/>
                  </a:schemeClr>
                </a:solidFill>
                <a:latin typeface="Baamini" pitchFamily="2" charset="0"/>
              </a:rPr>
              <a:t>cjhuzk</a:t>
            </a:r>
            <a:r>
              <a:rPr lang="en-US" sz="3200" cap="none" dirty="0" smtClean="0">
                <a:solidFill>
                  <a:schemeClr val="accent1">
                    <a:lumMod val="75000"/>
                  </a:schemeClr>
                </a:solidFill>
                <a:latin typeface="Baamini" pitchFamily="2" charset="0"/>
              </a:rPr>
              <a:t>;</a:t>
            </a:r>
            <a:endParaRPr lang="en-GB" sz="3200" cap="none" dirty="0">
              <a:solidFill>
                <a:schemeClr val="accent1">
                  <a:lumMod val="75000"/>
                </a:schemeClr>
              </a:solidFill>
              <a:latin typeface="Ba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08001" y="1809723"/>
            <a:ext cx="7340599" cy="4210077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en-US" sz="2400" dirty="0" err="1" smtClean="0">
                <a:latin typeface="Baamini" pitchFamily="2" charset="0"/>
              </a:rPr>
              <a:t>tFg;ghrpupaH</a:t>
            </a:r>
            <a:r>
              <a:rPr lang="en-US" sz="2400" dirty="0" smtClean="0">
                <a:latin typeface="Baamini" pitchFamily="2" charset="0"/>
              </a:rPr>
              <a:t> </a:t>
            </a:r>
            <a:r>
              <a:rPr lang="en-US" sz="2400" dirty="0" err="1" smtClean="0">
                <a:latin typeface="Baamini" pitchFamily="2" charset="0"/>
              </a:rPr>
              <a:t>khztH</a:t>
            </a:r>
            <a:r>
              <a:rPr lang="en-US" sz="2400" dirty="0" smtClean="0">
                <a:latin typeface="Baamini" pitchFamily="2" charset="0"/>
              </a:rPr>
              <a:t> ,</a:t>
            </a:r>
            <a:r>
              <a:rPr lang="en-US" sz="2400" dirty="0" err="1" smtClean="0">
                <a:latin typeface="Baamini" pitchFamily="2" charset="0"/>
              </a:rPr>
              <a:t>lhg;gpy</a:t>
            </a:r>
            <a:r>
              <a:rPr lang="en-US" sz="2400" dirty="0" smtClean="0">
                <a:latin typeface="Baamini" pitchFamily="2" charset="0"/>
              </a:rPr>
              <a:t>; </a:t>
            </a:r>
            <a:r>
              <a:rPr lang="en-US" sz="2400" dirty="0" err="1" smtClean="0">
                <a:latin typeface="Baamini" pitchFamily="2" charset="0"/>
              </a:rPr>
              <a:t>FwpapLk</a:t>
            </a:r>
            <a:r>
              <a:rPr lang="en-US" sz="2400" dirty="0" smtClean="0">
                <a:latin typeface="Baamini" pitchFamily="2" charset="0"/>
              </a:rPr>
              <a:t>; </a:t>
            </a:r>
            <a:r>
              <a:rPr lang="en-US" sz="2400" dirty="0" err="1" smtClean="0">
                <a:latin typeface="Baamini" pitchFamily="2" charset="0"/>
              </a:rPr>
              <a:t>nraw;ghl;bidf</a:t>
            </a:r>
            <a:r>
              <a:rPr lang="en-US" sz="2400" dirty="0" smtClean="0">
                <a:latin typeface="Baamini" pitchFamily="2" charset="0"/>
              </a:rPr>
              <a:t>; </a:t>
            </a:r>
            <a:r>
              <a:rPr lang="en-US" sz="2400" dirty="0" err="1" smtClean="0">
                <a:latin typeface="Baamini" pitchFamily="2" charset="0"/>
              </a:rPr>
              <a:t>fUjpd</a:t>
            </a:r>
            <a:r>
              <a:rPr lang="en-US" sz="2400" dirty="0" smtClean="0">
                <a:latin typeface="Baamini" pitchFamily="2" charset="0"/>
              </a:rPr>
              <a:t>;</a:t>
            </a:r>
          </a:p>
          <a:p>
            <a:pPr marL="914400" lvl="1" indent="-457200" algn="just">
              <a:buFont typeface="+mj-lt"/>
              <a:buAutoNum type="arabicParenR"/>
            </a:pPr>
            <a:r>
              <a:rPr lang="en-US" sz="2200" dirty="0" smtClean="0">
                <a:latin typeface="Baamini" pitchFamily="2" charset="0"/>
              </a:rPr>
              <a:t>,</a:t>
            </a:r>
            <a:r>
              <a:rPr lang="en-US" sz="2200" dirty="0" err="1" smtClean="0">
                <a:latin typeface="Baamini" pitchFamily="2" charset="0"/>
              </a:rPr>
              <a:t>lhg;gpy</a:t>
            </a:r>
            <a:r>
              <a:rPr lang="en-US" sz="2200" dirty="0" smtClean="0">
                <a:latin typeface="Baamini" pitchFamily="2" charset="0"/>
              </a:rPr>
              <a:t>; </a:t>
            </a:r>
            <a:r>
              <a:rPr lang="en-US" sz="2200" dirty="0" err="1" smtClean="0">
                <a:latin typeface="Baamini" pitchFamily="2" charset="0"/>
              </a:rPr>
              <a:t>Kjypy</a:t>
            </a:r>
            <a:r>
              <a:rPr lang="en-US" sz="2200" dirty="0" smtClean="0">
                <a:latin typeface="Baamini" pitchFamily="2" charset="0"/>
              </a:rPr>
              <a:t>; </a:t>
            </a:r>
            <a:r>
              <a:rPr lang="en-US" sz="2200" dirty="0" err="1" smtClean="0">
                <a:latin typeface="Baamini" pitchFamily="2" charset="0"/>
              </a:rPr>
              <a:t>cs;s</a:t>
            </a:r>
            <a:r>
              <a:rPr lang="en-US" sz="2200" dirty="0" smtClean="0">
                <a:latin typeface="Baamini" pitchFamily="2" charset="0"/>
              </a:rPr>
              <a:t> </a:t>
            </a:r>
            <a:r>
              <a:rPr lang="en-US" sz="2200" dirty="0" err="1" smtClean="0">
                <a:latin typeface="Baamini" pitchFamily="2" charset="0"/>
              </a:rPr>
              <a:t>ngaiu</a:t>
            </a:r>
            <a:r>
              <a:rPr lang="en-US" sz="2200" dirty="0" smtClean="0">
                <a:latin typeface="Baamini" pitchFamily="2" charset="0"/>
              </a:rPr>
              <a:t> </a:t>
            </a:r>
            <a:r>
              <a:rPr lang="en-US" sz="2200" dirty="0" err="1" smtClean="0">
                <a:latin typeface="Baamini" pitchFamily="2" charset="0"/>
              </a:rPr>
              <a:t>thrpj;jy</a:t>
            </a:r>
            <a:r>
              <a:rPr lang="en-US" sz="2200" dirty="0" smtClean="0">
                <a:latin typeface="Baamini" pitchFamily="2" charset="0"/>
              </a:rPr>
              <a:t>;</a:t>
            </a:r>
          </a:p>
          <a:p>
            <a:pPr marL="914400" lvl="1" indent="-457200" algn="just">
              <a:buFont typeface="+mj-lt"/>
              <a:buAutoNum type="arabicParenR"/>
            </a:pPr>
            <a:r>
              <a:rPr lang="en-US" sz="2200" dirty="0" err="1" smtClean="0">
                <a:latin typeface="Baamini" pitchFamily="2" charset="0"/>
              </a:rPr>
              <a:t>mk</a:t>
            </a:r>
            <a:r>
              <a:rPr lang="en-US" sz="2200" dirty="0" smtClean="0">
                <a:latin typeface="Baamini" pitchFamily="2" charset="0"/>
              </a:rPr>
              <a:t>; </a:t>
            </a:r>
            <a:r>
              <a:rPr lang="en-US" sz="2200" dirty="0" err="1" smtClean="0">
                <a:latin typeface="Baamini" pitchFamily="2" charset="0"/>
              </a:rPr>
              <a:t>khztH</a:t>
            </a:r>
            <a:r>
              <a:rPr lang="en-US" sz="2200" dirty="0" smtClean="0">
                <a:latin typeface="Baamini" pitchFamily="2" charset="0"/>
              </a:rPr>
              <a:t> </a:t>
            </a:r>
            <a:r>
              <a:rPr lang="en-US" sz="2200" dirty="0" err="1" smtClean="0">
                <a:latin typeface="Baamini" pitchFamily="2" charset="0"/>
              </a:rPr>
              <a:t>te;jpUe;jhy</a:t>
            </a:r>
            <a:r>
              <a:rPr lang="en-US" sz="2200" dirty="0" smtClean="0">
                <a:latin typeface="Baamini" pitchFamily="2" charset="0"/>
              </a:rPr>
              <a:t>; 1 </a:t>
            </a:r>
            <a:r>
              <a:rPr lang="en-US" sz="2200" dirty="0" err="1" smtClean="0">
                <a:latin typeface="Baamini" pitchFamily="2" charset="0"/>
              </a:rPr>
              <a:t>vdf</a:t>
            </a:r>
            <a:r>
              <a:rPr lang="en-US" sz="2200" dirty="0" smtClean="0">
                <a:latin typeface="Baamini" pitchFamily="2" charset="0"/>
              </a:rPr>
              <a:t>; </a:t>
            </a:r>
            <a:r>
              <a:rPr lang="en-US" sz="2200" dirty="0" err="1" smtClean="0">
                <a:latin typeface="Baamini" pitchFamily="2" charset="0"/>
              </a:rPr>
              <a:t>Fwpg;gpLjy</a:t>
            </a:r>
            <a:r>
              <a:rPr lang="en-US" sz="2200" dirty="0" smtClean="0">
                <a:latin typeface="Baamini" pitchFamily="2" charset="0"/>
              </a:rPr>
              <a:t>;</a:t>
            </a:r>
          </a:p>
          <a:p>
            <a:pPr marL="914400" lvl="1" indent="-457200" algn="just">
              <a:buFont typeface="+mj-lt"/>
              <a:buAutoNum type="arabicParenR"/>
            </a:pPr>
            <a:r>
              <a:rPr lang="en-US" sz="2200" dirty="0" err="1">
                <a:latin typeface="Baamini" pitchFamily="2" charset="0"/>
              </a:rPr>
              <a:t>mk</a:t>
            </a:r>
            <a:r>
              <a:rPr lang="en-US" sz="2200" dirty="0">
                <a:latin typeface="Baamini" pitchFamily="2" charset="0"/>
              </a:rPr>
              <a:t>; </a:t>
            </a:r>
            <a:r>
              <a:rPr lang="en-US" sz="2200" dirty="0" err="1">
                <a:latin typeface="Baamini" pitchFamily="2" charset="0"/>
              </a:rPr>
              <a:t>khztH</a:t>
            </a:r>
            <a:r>
              <a:rPr lang="en-US" sz="2200" dirty="0">
                <a:latin typeface="Baamini" pitchFamily="2" charset="0"/>
              </a:rPr>
              <a:t> </a:t>
            </a:r>
            <a:r>
              <a:rPr lang="en-US" sz="2200" dirty="0" err="1" smtClean="0">
                <a:latin typeface="Baamini" pitchFamily="2" charset="0"/>
              </a:rPr>
              <a:t>te;jpuhtpl;lhy</a:t>
            </a:r>
            <a:r>
              <a:rPr lang="en-US" sz="2200" dirty="0" smtClean="0">
                <a:latin typeface="Baamini" pitchFamily="2" charset="0"/>
              </a:rPr>
              <a:t>; 0 </a:t>
            </a:r>
            <a:r>
              <a:rPr lang="en-US" sz="2200" dirty="0" err="1" smtClean="0">
                <a:latin typeface="Baamini" pitchFamily="2" charset="0"/>
              </a:rPr>
              <a:t>vdf</a:t>
            </a:r>
            <a:r>
              <a:rPr lang="en-US" sz="2200" dirty="0" smtClean="0">
                <a:latin typeface="Baamini" pitchFamily="2" charset="0"/>
              </a:rPr>
              <a:t>; </a:t>
            </a:r>
            <a:r>
              <a:rPr lang="en-US" sz="2200" dirty="0" err="1" smtClean="0">
                <a:latin typeface="Baamini" pitchFamily="2" charset="0"/>
              </a:rPr>
              <a:t>Fwpg;gpLjy</a:t>
            </a:r>
            <a:r>
              <a:rPr lang="en-US" sz="2200" dirty="0" smtClean="0">
                <a:latin typeface="Baamini" pitchFamily="2" charset="0"/>
              </a:rPr>
              <a:t>;</a:t>
            </a:r>
          </a:p>
          <a:p>
            <a:pPr marL="914400" lvl="1" indent="-457200" algn="just">
              <a:buFont typeface="+mj-lt"/>
              <a:buAutoNum type="arabicParenR"/>
            </a:pPr>
            <a:r>
              <a:rPr lang="en-US" sz="2200" dirty="0" err="1" smtClean="0">
                <a:latin typeface="Baamini" pitchFamily="2" charset="0"/>
              </a:rPr>
              <a:t>mLj;j</a:t>
            </a:r>
            <a:r>
              <a:rPr lang="en-US" sz="2200" dirty="0" smtClean="0">
                <a:latin typeface="Baamini" pitchFamily="2" charset="0"/>
              </a:rPr>
              <a:t> </a:t>
            </a:r>
            <a:r>
              <a:rPr lang="en-US" sz="2200" dirty="0" err="1" smtClean="0">
                <a:latin typeface="Baamini" pitchFamily="2" charset="0"/>
              </a:rPr>
              <a:t>khztdpd</a:t>
            </a:r>
            <a:r>
              <a:rPr lang="en-US" sz="2200" dirty="0" smtClean="0">
                <a:latin typeface="Baamini" pitchFamily="2" charset="0"/>
              </a:rPr>
              <a:t>; </a:t>
            </a:r>
            <a:r>
              <a:rPr lang="en-US" sz="2200" dirty="0" err="1" smtClean="0">
                <a:latin typeface="Baamini" pitchFamily="2" charset="0"/>
              </a:rPr>
              <a:t>ngaiu</a:t>
            </a:r>
            <a:r>
              <a:rPr lang="en-US" sz="2200" dirty="0" smtClean="0">
                <a:latin typeface="Baamini" pitchFamily="2" charset="0"/>
              </a:rPr>
              <a:t> </a:t>
            </a:r>
            <a:r>
              <a:rPr lang="en-US" sz="2200" dirty="0" err="1" smtClean="0">
                <a:latin typeface="Baamini" pitchFamily="2" charset="0"/>
              </a:rPr>
              <a:t>thrpj;jy</a:t>
            </a:r>
            <a:r>
              <a:rPr lang="en-US" sz="2200" dirty="0" smtClean="0">
                <a:latin typeface="Baamini" pitchFamily="2" charset="0"/>
              </a:rPr>
              <a:t>;</a:t>
            </a:r>
          </a:p>
          <a:p>
            <a:pPr marL="914400" lvl="1" indent="-457200" algn="just">
              <a:buFont typeface="+mj-lt"/>
              <a:buAutoNum type="arabicParenR"/>
            </a:pPr>
            <a:r>
              <a:rPr lang="en-US" sz="2200" dirty="0" smtClean="0">
                <a:latin typeface="Baamini" pitchFamily="2" charset="0"/>
              </a:rPr>
              <a:t>,</a:t>
            </a:r>
            <a:r>
              <a:rPr lang="en-US" sz="2200" dirty="0" err="1" smtClean="0">
                <a:latin typeface="Baamini" pitchFamily="2" charset="0"/>
              </a:rPr>
              <a:t>lhg;gpYs;s</a:t>
            </a:r>
            <a:r>
              <a:rPr lang="en-US" sz="2200" dirty="0" smtClean="0">
                <a:latin typeface="Baamini" pitchFamily="2" charset="0"/>
              </a:rPr>
              <a:t> </a:t>
            </a:r>
            <a:r>
              <a:rPr lang="en-US" sz="2200" dirty="0" err="1" smtClean="0">
                <a:latin typeface="Baamini" pitchFamily="2" charset="0"/>
              </a:rPr>
              <a:t>ngaHfs</a:t>
            </a:r>
            <a:r>
              <a:rPr lang="en-US" sz="2200" dirty="0" smtClean="0">
                <a:latin typeface="Baamini" pitchFamily="2" charset="0"/>
              </a:rPr>
              <a:t>; </a:t>
            </a:r>
            <a:r>
              <a:rPr lang="en-US" sz="2200" dirty="0" err="1" smtClean="0">
                <a:latin typeface="Baamini" pitchFamily="2" charset="0"/>
              </a:rPr>
              <a:t>KbAk</a:t>
            </a:r>
            <a:r>
              <a:rPr lang="en-US" sz="2200" dirty="0" smtClean="0">
                <a:latin typeface="Baamini" pitchFamily="2" charset="0"/>
              </a:rPr>
              <a:t>; </a:t>
            </a:r>
            <a:r>
              <a:rPr lang="en-US" sz="2200" dirty="0" err="1" smtClean="0">
                <a:latin typeface="Baamini" pitchFamily="2" charset="0"/>
              </a:rPr>
              <a:t>tiuf;Fk</a:t>
            </a:r>
            <a:r>
              <a:rPr lang="en-US" sz="2200" dirty="0" smtClean="0">
                <a:latin typeface="Baamini" pitchFamily="2" charset="0"/>
              </a:rPr>
              <a:t>; </a:t>
            </a:r>
            <a:r>
              <a:rPr lang="en-US" sz="2200" dirty="0" err="1" smtClean="0">
                <a:latin typeface="Baamini" pitchFamily="2" charset="0"/>
              </a:rPr>
              <a:t>gbKiw</a:t>
            </a:r>
            <a:r>
              <a:rPr lang="en-US" sz="2200" dirty="0" smtClean="0">
                <a:latin typeface="Baamini" pitchFamily="2" charset="0"/>
              </a:rPr>
              <a:t> 2 I </a:t>
            </a:r>
            <a:r>
              <a:rPr lang="en-US" sz="2200" dirty="0" err="1" smtClean="0">
                <a:latin typeface="Baamini" pitchFamily="2" charset="0"/>
              </a:rPr>
              <a:t>my;yJ</a:t>
            </a:r>
            <a:r>
              <a:rPr lang="en-US" sz="2200" dirty="0" smtClean="0">
                <a:latin typeface="Baamini" pitchFamily="2" charset="0"/>
              </a:rPr>
              <a:t> </a:t>
            </a:r>
            <a:r>
              <a:rPr lang="en-US" sz="2200" dirty="0" err="1" smtClean="0">
                <a:latin typeface="Baamini" pitchFamily="2" charset="0"/>
              </a:rPr>
              <a:t>gbKiw</a:t>
            </a:r>
            <a:r>
              <a:rPr lang="en-US" sz="2200" dirty="0" smtClean="0">
                <a:latin typeface="Baamini" pitchFamily="2" charset="0"/>
              </a:rPr>
              <a:t> 3 </a:t>
            </a:r>
            <a:r>
              <a:rPr lang="en-US" sz="2200" dirty="0" err="1" smtClean="0">
                <a:latin typeface="Baamini" pitchFamily="2" charset="0"/>
              </a:rPr>
              <a:t>IAk</a:t>
            </a:r>
            <a:r>
              <a:rPr lang="en-US" sz="2200" dirty="0" smtClean="0">
                <a:latin typeface="Baamini" pitchFamily="2" charset="0"/>
              </a:rPr>
              <a:t>; </a:t>
            </a:r>
            <a:r>
              <a:rPr lang="en-US" sz="2200" dirty="0" err="1" smtClean="0">
                <a:latin typeface="Baamini" pitchFamily="2" charset="0"/>
              </a:rPr>
              <a:t>kw;Wk</a:t>
            </a:r>
            <a:r>
              <a:rPr lang="en-US" sz="2200" dirty="0" smtClean="0">
                <a:latin typeface="Baamini" pitchFamily="2" charset="0"/>
              </a:rPr>
              <a:t>; </a:t>
            </a:r>
            <a:r>
              <a:rPr lang="en-US" sz="2200" dirty="0" err="1" smtClean="0">
                <a:latin typeface="Baamini" pitchFamily="2" charset="0"/>
              </a:rPr>
              <a:t>gbKiw</a:t>
            </a:r>
            <a:r>
              <a:rPr lang="en-US" sz="2200" dirty="0" smtClean="0">
                <a:latin typeface="Baamini" pitchFamily="2" charset="0"/>
              </a:rPr>
              <a:t> 4 </a:t>
            </a:r>
            <a:r>
              <a:rPr lang="en-US" sz="2200" dirty="0" err="1" smtClean="0">
                <a:latin typeface="Baamini" pitchFamily="2" charset="0"/>
              </a:rPr>
              <a:t>IAk</a:t>
            </a:r>
            <a:r>
              <a:rPr lang="en-US" sz="2200" dirty="0" smtClean="0">
                <a:latin typeface="Baamini" pitchFamily="2" charset="0"/>
              </a:rPr>
              <a:t>; </a:t>
            </a:r>
            <a:r>
              <a:rPr lang="en-US" sz="2200" dirty="0" err="1" smtClean="0">
                <a:latin typeface="Baamini" pitchFamily="2" charset="0"/>
              </a:rPr>
              <a:t>nra;jy</a:t>
            </a:r>
            <a:r>
              <a:rPr lang="en-US" sz="2200" dirty="0" smtClean="0">
                <a:latin typeface="Baamini" pitchFamily="2" charset="0"/>
              </a:rPr>
              <a:t>;. </a:t>
            </a:r>
          </a:p>
        </p:txBody>
      </p:sp>
    </p:spTree>
    <p:extLst>
      <p:ext uri="{BB962C8B-B14F-4D97-AF65-F5344CB8AC3E}">
        <p14:creationId xmlns:p14="http://schemas.microsoft.com/office/powerpoint/2010/main" val="170269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467600" cy="715962"/>
          </a:xfrm>
        </p:spPr>
        <p:txBody>
          <a:bodyPr/>
          <a:lstStyle/>
          <a:p>
            <a:pPr algn="ctr"/>
            <a:r>
              <a:rPr lang="en-US" cap="none" dirty="0" err="1" smtClean="0">
                <a:solidFill>
                  <a:srgbClr val="0070C0"/>
                </a:solidFill>
                <a:latin typeface="Baamini" pitchFamily="2" charset="0"/>
              </a:rPr>
              <a:t>NjePH</a:t>
            </a:r>
            <a:r>
              <a:rPr lang="en-US" cap="none" dirty="0" smtClean="0">
                <a:solidFill>
                  <a:srgbClr val="0070C0"/>
                </a:solidFill>
                <a:latin typeface="Baamini" pitchFamily="2" charset="0"/>
              </a:rPr>
              <a:t> </a:t>
            </a:r>
            <a:r>
              <a:rPr lang="en-US" cap="none" dirty="0" err="1" smtClean="0">
                <a:solidFill>
                  <a:srgbClr val="0070C0"/>
                </a:solidFill>
                <a:latin typeface="Baamini" pitchFamily="2" charset="0"/>
              </a:rPr>
              <a:t>jahupj;jy</a:t>
            </a:r>
            <a:r>
              <a:rPr lang="en-US" cap="none" dirty="0" smtClean="0">
                <a:solidFill>
                  <a:srgbClr val="0070C0"/>
                </a:solidFill>
                <a:latin typeface="Baamini" pitchFamily="2" charset="0"/>
              </a:rPr>
              <a:t>;</a:t>
            </a:r>
            <a:endParaRPr lang="en-US" cap="none" dirty="0">
              <a:solidFill>
                <a:srgbClr val="0070C0"/>
              </a:solidFill>
              <a:latin typeface="Baamini" pitchFamily="2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67" t="16725" r="48058" b="33042"/>
          <a:stretch/>
        </p:blipFill>
        <p:spPr bwMode="auto">
          <a:xfrm>
            <a:off x="1828800" y="990600"/>
            <a:ext cx="5105400" cy="5615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27662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62800" cy="563562"/>
          </a:xfrm>
        </p:spPr>
        <p:txBody>
          <a:bodyPr/>
          <a:lstStyle/>
          <a:p>
            <a:r>
              <a:rPr lang="en-US" cap="none" dirty="0" err="1" smtClean="0">
                <a:latin typeface="Baamini" pitchFamily="2" charset="0"/>
              </a:rPr>
              <a:t>Gs;spfSf;fhd</a:t>
            </a:r>
            <a:r>
              <a:rPr lang="en-US" cap="none" dirty="0" smtClean="0">
                <a:latin typeface="Baamini" pitchFamily="2" charset="0"/>
              </a:rPr>
              <a:t> </a:t>
            </a:r>
            <a:r>
              <a:rPr lang="en-US" cap="none" dirty="0" err="1" smtClean="0">
                <a:latin typeface="Baamini" pitchFamily="2" charset="0"/>
              </a:rPr>
              <a:t>rpj;jpia</a:t>
            </a:r>
            <a:r>
              <a:rPr lang="en-US" cap="none" dirty="0" smtClean="0">
                <a:latin typeface="Baamini" pitchFamily="2" charset="0"/>
              </a:rPr>
              <a:t> </a:t>
            </a:r>
            <a:r>
              <a:rPr lang="en-US" cap="none" dirty="0" err="1" smtClean="0">
                <a:latin typeface="Baamini" pitchFamily="2" charset="0"/>
              </a:rPr>
              <a:t>ntspapLjy</a:t>
            </a:r>
            <a:r>
              <a:rPr lang="en-US" cap="none" dirty="0" smtClean="0">
                <a:latin typeface="Baamini" pitchFamily="2" charset="0"/>
              </a:rPr>
              <a:t>;</a:t>
            </a:r>
            <a:endParaRPr lang="en-US" cap="none" dirty="0">
              <a:latin typeface="Baamini" pitchFamily="2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82" t="17778" r="25938" b="33042"/>
          <a:stretch/>
        </p:blipFill>
        <p:spPr bwMode="auto">
          <a:xfrm>
            <a:off x="533400" y="1219200"/>
            <a:ext cx="7772400" cy="4387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8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cap="none" dirty="0" err="1">
                <a:solidFill>
                  <a:srgbClr val="0070C0"/>
                </a:solidFill>
                <a:latin typeface="Baamini" pitchFamily="2" charset="0"/>
              </a:rPr>
              <a:t>mzpfs</a:t>
            </a:r>
            <a:r>
              <a:rPr lang="en-US" sz="3200" cap="none" dirty="0">
                <a:solidFill>
                  <a:srgbClr val="0070C0"/>
                </a:solidFill>
                <a:latin typeface="Baamini" pitchFamily="2" charset="0"/>
              </a:rPr>
              <a:t>; (</a:t>
            </a:r>
            <a:r>
              <a:rPr lang="en-US" sz="3200" cap="none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Array</a:t>
            </a:r>
            <a:r>
              <a:rPr lang="en-US" sz="3200" cap="none" dirty="0">
                <a:solidFill>
                  <a:srgbClr val="0070C0"/>
                </a:solidFill>
                <a:latin typeface="Baamini" pitchFamily="2" charset="0"/>
              </a:rPr>
              <a:t>)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420" t="21906" r="27806" b="58924"/>
          <a:stretch/>
        </p:blipFill>
        <p:spPr bwMode="auto">
          <a:xfrm>
            <a:off x="457200" y="1844288"/>
            <a:ext cx="3810402" cy="277982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23" t="41379" r="36535" b="26960"/>
          <a:stretch/>
        </p:blipFill>
        <p:spPr bwMode="auto">
          <a:xfrm>
            <a:off x="4876800" y="1981200"/>
            <a:ext cx="3703320" cy="264782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5347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>
            <a:normAutofit/>
          </a:bodyPr>
          <a:lstStyle/>
          <a:p>
            <a:r>
              <a:rPr lang="en-US" sz="4000" cap="none" dirty="0" err="1" smtClean="0">
                <a:solidFill>
                  <a:srgbClr val="0070C0"/>
                </a:solidFill>
                <a:latin typeface="Baamini" pitchFamily="2" charset="0"/>
              </a:rPr>
              <a:t>mzpfs</a:t>
            </a:r>
            <a:r>
              <a:rPr lang="en-US" sz="4000" cap="none" dirty="0" smtClean="0">
                <a:solidFill>
                  <a:srgbClr val="0070C0"/>
                </a:solidFill>
                <a:latin typeface="Baamini" pitchFamily="2" charset="0"/>
              </a:rPr>
              <a:t>; (</a:t>
            </a:r>
            <a:r>
              <a:rPr lang="en-US" sz="4000" cap="none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Array</a:t>
            </a:r>
            <a:r>
              <a:rPr lang="en-US" sz="4000" cap="none" dirty="0" smtClean="0">
                <a:solidFill>
                  <a:srgbClr val="0070C0"/>
                </a:solidFill>
                <a:latin typeface="Baamini" pitchFamily="2" charset="0"/>
              </a:rPr>
              <a:t>)</a:t>
            </a:r>
            <a:endParaRPr lang="en-US" sz="4000" cap="none" dirty="0">
              <a:solidFill>
                <a:srgbClr val="0070C0"/>
              </a:solidFill>
              <a:latin typeface="Ba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973138" algn="just">
              <a:buNone/>
            </a:pPr>
            <a:r>
              <a:rPr lang="en-US" sz="3200" dirty="0" err="1" smtClean="0">
                <a:solidFill>
                  <a:srgbClr val="00B050"/>
                </a:solidFill>
                <a:latin typeface="Baamini" pitchFamily="2" charset="0"/>
              </a:rPr>
              <a:t>xNu</a:t>
            </a:r>
            <a:r>
              <a:rPr lang="en-US" sz="3200" dirty="0" smtClean="0">
                <a:solidFill>
                  <a:srgbClr val="00B050"/>
                </a:solidFill>
                <a:latin typeface="Baamini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Baamini" pitchFamily="2" charset="0"/>
              </a:rPr>
              <a:t>tiff;Fupa</a:t>
            </a:r>
            <a:r>
              <a:rPr lang="en-US" sz="3200" dirty="0" smtClean="0">
                <a:solidFill>
                  <a:srgbClr val="00B050"/>
                </a:solidFill>
                <a:latin typeface="Baamini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Baamini" pitchFamily="2" charset="0"/>
              </a:rPr>
              <a:t>juTfis</a:t>
            </a:r>
            <a:r>
              <a:rPr lang="en-US" sz="3200" dirty="0" smtClean="0">
                <a:solidFill>
                  <a:srgbClr val="00B050"/>
                </a:solidFill>
                <a:latin typeface="Baamini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Baamini" pitchFamily="2" charset="0"/>
              </a:rPr>
              <a:t>xNu</a:t>
            </a:r>
            <a:r>
              <a:rPr lang="en-US" sz="3200" dirty="0" smtClean="0">
                <a:solidFill>
                  <a:srgbClr val="00B050"/>
                </a:solidFill>
                <a:latin typeface="Baamini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Baamini" pitchFamily="2" charset="0"/>
              </a:rPr>
              <a:t>ngaiug</a:t>
            </a:r>
            <a:r>
              <a:rPr lang="en-US" sz="3200" dirty="0" smtClean="0">
                <a:solidFill>
                  <a:srgbClr val="00B050"/>
                </a:solidFill>
                <a:latin typeface="Baamini" pitchFamily="2" charset="0"/>
              </a:rPr>
              <a:t>; </a:t>
            </a:r>
            <a:r>
              <a:rPr lang="en-US" sz="3200" dirty="0" err="1" smtClean="0">
                <a:solidFill>
                  <a:srgbClr val="00B050"/>
                </a:solidFill>
                <a:latin typeface="Baamini" pitchFamily="2" charset="0"/>
              </a:rPr>
              <a:t>gad;gLj;jp</a:t>
            </a:r>
            <a:r>
              <a:rPr lang="en-US" sz="3200" dirty="0" smtClean="0">
                <a:solidFill>
                  <a:srgbClr val="00B050"/>
                </a:solidFill>
                <a:latin typeface="Baamini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Baamini" pitchFamily="2" charset="0"/>
              </a:rPr>
              <a:t>epidtfj;jpy</a:t>
            </a:r>
            <a:r>
              <a:rPr lang="en-US" sz="3200" dirty="0" smtClean="0">
                <a:solidFill>
                  <a:srgbClr val="00B050"/>
                </a:solidFill>
                <a:latin typeface="Baamini" pitchFamily="2" charset="0"/>
              </a:rPr>
              <a:t>; </a:t>
            </a:r>
            <a:r>
              <a:rPr lang="en-US" sz="3200" dirty="0" err="1" smtClean="0">
                <a:solidFill>
                  <a:srgbClr val="00B050"/>
                </a:solidFill>
                <a:latin typeface="Baamini" pitchFamily="2" charset="0"/>
              </a:rPr>
              <a:t>Njf;fp</a:t>
            </a:r>
            <a:r>
              <a:rPr lang="en-US" sz="3200" dirty="0" smtClean="0">
                <a:solidFill>
                  <a:srgbClr val="00B050"/>
                </a:solidFill>
                <a:latin typeface="Baamini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Baamini" pitchFamily="2" charset="0"/>
              </a:rPr>
              <a:t>itg;gjw;F</a:t>
            </a:r>
            <a:r>
              <a:rPr lang="en-US" sz="3200" dirty="0" smtClean="0">
                <a:solidFill>
                  <a:srgbClr val="00B050"/>
                </a:solidFill>
                <a:latin typeface="Baamini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Baamini" pitchFamily="2" charset="0"/>
              </a:rPr>
              <a:t>mzp</a:t>
            </a:r>
            <a:r>
              <a:rPr lang="en-US" sz="3200" dirty="0" smtClean="0">
                <a:solidFill>
                  <a:srgbClr val="00B050"/>
                </a:solidFill>
                <a:latin typeface="Baamini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Baamini" pitchFamily="2" charset="0"/>
              </a:rPr>
              <a:t>gad;gLj;jg;gLfpwJ</a:t>
            </a:r>
            <a:r>
              <a:rPr lang="en-US" sz="3200" dirty="0" smtClean="0">
                <a:solidFill>
                  <a:srgbClr val="00B050"/>
                </a:solidFill>
                <a:latin typeface="Baamini" pitchFamily="2" charset="0"/>
              </a:rPr>
              <a:t>. </a:t>
            </a:r>
            <a:r>
              <a:rPr lang="en-US" sz="3200" dirty="0" err="1" smtClean="0">
                <a:solidFill>
                  <a:srgbClr val="00B050"/>
                </a:solidFill>
                <a:latin typeface="Baamini" pitchFamily="2" charset="0"/>
              </a:rPr>
              <a:t>MfNt</a:t>
            </a:r>
            <a:r>
              <a:rPr lang="en-US" sz="3200" dirty="0" smtClean="0">
                <a:solidFill>
                  <a:srgbClr val="00B050"/>
                </a:solidFill>
                <a:latin typeface="Baamini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Baamini" pitchFamily="2" charset="0"/>
              </a:rPr>
              <a:t>xt;nthU</a:t>
            </a:r>
            <a:r>
              <a:rPr lang="en-US" sz="3200" dirty="0" smtClean="0">
                <a:solidFill>
                  <a:srgbClr val="00B050"/>
                </a:solidFill>
                <a:latin typeface="Baamini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Baamini" pitchFamily="2" charset="0"/>
              </a:rPr>
              <a:t>juTf;Fk</a:t>
            </a:r>
            <a:r>
              <a:rPr lang="en-US" sz="3200" dirty="0" smtClean="0">
                <a:solidFill>
                  <a:srgbClr val="00B050"/>
                </a:solidFill>
                <a:latin typeface="Baamini" pitchFamily="2" charset="0"/>
              </a:rPr>
              <a:t>; </a:t>
            </a:r>
            <a:r>
              <a:rPr lang="en-US" sz="3200" dirty="0" err="1" smtClean="0">
                <a:solidFill>
                  <a:srgbClr val="00B050"/>
                </a:solidFill>
                <a:latin typeface="Baamini" pitchFamily="2" charset="0"/>
              </a:rPr>
              <a:t>NtWNtwhd</a:t>
            </a:r>
            <a:r>
              <a:rPr lang="en-US" sz="3200" dirty="0" smtClean="0">
                <a:solidFill>
                  <a:srgbClr val="00B050"/>
                </a:solidFill>
                <a:latin typeface="Baamini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Baamini" pitchFamily="2" charset="0"/>
              </a:rPr>
              <a:t>khwpg</a:t>
            </a:r>
            <a:r>
              <a:rPr lang="en-US" sz="3200" dirty="0" smtClean="0">
                <a:solidFill>
                  <a:srgbClr val="00B050"/>
                </a:solidFill>
                <a:latin typeface="Baamini" pitchFamily="2" charset="0"/>
              </a:rPr>
              <a:t>; </a:t>
            </a:r>
            <a:r>
              <a:rPr lang="en-US" sz="3200" dirty="0" err="1" smtClean="0">
                <a:solidFill>
                  <a:srgbClr val="00B050"/>
                </a:solidFill>
                <a:latin typeface="Baamini" pitchFamily="2" charset="0"/>
              </a:rPr>
              <a:t>ngaHfSf;Fg</a:t>
            </a:r>
            <a:r>
              <a:rPr lang="en-US" sz="3200" dirty="0" smtClean="0">
                <a:solidFill>
                  <a:srgbClr val="00B050"/>
                </a:solidFill>
                <a:latin typeface="Baamini" pitchFamily="2" charset="0"/>
              </a:rPr>
              <a:t>; </a:t>
            </a:r>
            <a:r>
              <a:rPr lang="en-US" sz="3200" dirty="0" err="1" smtClean="0">
                <a:solidFill>
                  <a:srgbClr val="00B050"/>
                </a:solidFill>
                <a:latin typeface="Baamini" pitchFamily="2" charset="0"/>
              </a:rPr>
              <a:t>gjpyhf</a:t>
            </a:r>
            <a:r>
              <a:rPr lang="en-US" sz="3200" dirty="0" smtClean="0">
                <a:solidFill>
                  <a:srgbClr val="00B050"/>
                </a:solidFill>
                <a:latin typeface="Baamini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Baamini" pitchFamily="2" charset="0"/>
              </a:rPr>
              <a:t>xU</a:t>
            </a:r>
            <a:r>
              <a:rPr lang="en-US" sz="3200" dirty="0" smtClean="0">
                <a:solidFill>
                  <a:srgbClr val="00B050"/>
                </a:solidFill>
                <a:latin typeface="Baamini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Baamini" pitchFamily="2" charset="0"/>
              </a:rPr>
              <a:t>jdp</a:t>
            </a:r>
            <a:r>
              <a:rPr lang="en-US" sz="3200" dirty="0" smtClean="0">
                <a:solidFill>
                  <a:srgbClr val="00B050"/>
                </a:solidFill>
                <a:latin typeface="Baamini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Baamini" pitchFamily="2" charset="0"/>
              </a:rPr>
              <a:t>khwpg</a:t>
            </a:r>
            <a:r>
              <a:rPr lang="en-US" sz="3200" dirty="0" smtClean="0">
                <a:solidFill>
                  <a:srgbClr val="00B050"/>
                </a:solidFill>
                <a:latin typeface="Baamini" pitchFamily="2" charset="0"/>
              </a:rPr>
              <a:t>; </a:t>
            </a:r>
            <a:r>
              <a:rPr lang="en-US" sz="3200" dirty="0" err="1" smtClean="0">
                <a:solidFill>
                  <a:srgbClr val="00B050"/>
                </a:solidFill>
                <a:latin typeface="Baamini" pitchFamily="2" charset="0"/>
              </a:rPr>
              <a:t>ngaupd</a:t>
            </a:r>
            <a:r>
              <a:rPr lang="en-US" sz="3200" dirty="0" smtClean="0">
                <a:solidFill>
                  <a:srgbClr val="00B050"/>
                </a:solidFill>
                <a:latin typeface="Baamini" pitchFamily="2" charset="0"/>
              </a:rPr>
              <a:t>; </a:t>
            </a:r>
            <a:r>
              <a:rPr lang="en-US" sz="3200" dirty="0" err="1" smtClean="0">
                <a:solidFill>
                  <a:srgbClr val="00B050"/>
                </a:solidFill>
                <a:latin typeface="Baamini" pitchFamily="2" charset="0"/>
              </a:rPr>
              <a:t>fPo</a:t>
            </a:r>
            <a:r>
              <a:rPr lang="en-US" sz="3200" dirty="0" smtClean="0">
                <a:solidFill>
                  <a:srgbClr val="00B050"/>
                </a:solidFill>
                <a:latin typeface="Baamini" pitchFamily="2" charset="0"/>
              </a:rPr>
              <a:t>; </a:t>
            </a:r>
            <a:r>
              <a:rPr lang="en-US" sz="3200" dirty="0" err="1" smtClean="0">
                <a:solidFill>
                  <a:srgbClr val="00B050"/>
                </a:solidFill>
                <a:latin typeface="Baamini" pitchFamily="2" charset="0"/>
              </a:rPr>
              <a:t>Njitahd</a:t>
            </a:r>
            <a:r>
              <a:rPr lang="en-US" sz="3200" dirty="0" smtClean="0">
                <a:solidFill>
                  <a:srgbClr val="00B050"/>
                </a:solidFill>
                <a:latin typeface="Baamini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Baamini" pitchFamily="2" charset="0"/>
              </a:rPr>
              <a:t>msTf;F</a:t>
            </a:r>
            <a:r>
              <a:rPr lang="en-US" sz="3200" dirty="0" smtClean="0">
                <a:solidFill>
                  <a:srgbClr val="00B050"/>
                </a:solidFill>
                <a:latin typeface="Baamini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Baamini" pitchFamily="2" charset="0"/>
              </a:rPr>
              <a:t>juTfis</a:t>
            </a:r>
            <a:r>
              <a:rPr lang="en-US" sz="3200" dirty="0" smtClean="0">
                <a:solidFill>
                  <a:srgbClr val="00B050"/>
                </a:solidFill>
                <a:latin typeface="Baamini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Baamini" pitchFamily="2" charset="0"/>
              </a:rPr>
              <a:t>Njf;fp</a:t>
            </a:r>
            <a:r>
              <a:rPr lang="en-US" sz="3200" dirty="0" smtClean="0">
                <a:solidFill>
                  <a:srgbClr val="00B050"/>
                </a:solidFill>
                <a:latin typeface="Baamini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Baamini" pitchFamily="2" charset="0"/>
              </a:rPr>
              <a:t>itg;gjw;F</a:t>
            </a:r>
            <a:r>
              <a:rPr lang="en-US" sz="3200" dirty="0" smtClean="0">
                <a:solidFill>
                  <a:srgbClr val="00B050"/>
                </a:solidFill>
                <a:latin typeface="Baamini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Baamini" pitchFamily="2" charset="0"/>
              </a:rPr>
              <a:t>mzpiag</a:t>
            </a:r>
            <a:r>
              <a:rPr lang="en-US" sz="3200" dirty="0" smtClean="0">
                <a:solidFill>
                  <a:srgbClr val="00B050"/>
                </a:solidFill>
                <a:latin typeface="Baamini" pitchFamily="2" charset="0"/>
              </a:rPr>
              <a:t>; </a:t>
            </a:r>
            <a:r>
              <a:rPr lang="en-US" sz="3200" dirty="0" err="1" smtClean="0">
                <a:solidFill>
                  <a:srgbClr val="00B050"/>
                </a:solidFill>
                <a:latin typeface="Baamini" pitchFamily="2" charset="0"/>
              </a:rPr>
              <a:t>gad;gLj;jyhk</a:t>
            </a:r>
            <a:r>
              <a:rPr lang="en-US" sz="3200" dirty="0" smtClean="0">
                <a:solidFill>
                  <a:srgbClr val="00B050"/>
                </a:solidFill>
                <a:latin typeface="Baamini" pitchFamily="2" charset="0"/>
              </a:rPr>
              <a:t>;.</a:t>
            </a:r>
            <a:endParaRPr lang="en-US" sz="3200" dirty="0">
              <a:solidFill>
                <a:srgbClr val="00B050"/>
              </a:solidFill>
              <a:latin typeface="Ba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73465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78</TotalTime>
  <Words>194</Words>
  <Application>Microsoft Office PowerPoint</Application>
  <PresentationFormat>On-screen Show (4:3)</PresentationFormat>
  <Paragraphs>22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Oriel</vt:lpstr>
      <vt:lpstr>Grade 9</vt:lpstr>
      <vt:lpstr>fl;Lg;ghl;Lf; fl;likg;Gf;fs;</vt:lpstr>
      <vt:lpstr>kPs;nray;</vt:lpstr>
      <vt:lpstr>kPs;nray; (Repetition)</vt:lpstr>
      <vt:lpstr>cjhuzk;</vt:lpstr>
      <vt:lpstr>NjePH jahupj;jy;</vt:lpstr>
      <vt:lpstr>Gs;spfSf;fhd rpj;jpia ntspapLjy;</vt:lpstr>
      <vt:lpstr>mzpfs; (Array)</vt:lpstr>
      <vt:lpstr>mzpfs; (Array)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Grade 9</dc:title>
  <dc:creator>Keerthana Sasikaran</dc:creator>
  <cp:lastModifiedBy>Keerthana Sasikaran</cp:lastModifiedBy>
  <cp:revision>16</cp:revision>
  <dcterms:created xsi:type="dcterms:W3CDTF">2018-02-28T14:04:22Z</dcterms:created>
  <dcterms:modified xsi:type="dcterms:W3CDTF">2018-02-28T16:25:29Z</dcterms:modified>
</cp:coreProperties>
</file>