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Master" Target="slideMasters/slideMaster3.xml" /><Relationship Id="rId7" Type="http://schemas.openxmlformats.org/officeDocument/2006/relationships/slide" Target="slides/slide4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3.xml" /><Relationship Id="rId11" Type="http://schemas.openxmlformats.org/officeDocument/2006/relationships/tableStyles" Target="tableStyles.xml" /><Relationship Id="rId5" Type="http://schemas.openxmlformats.org/officeDocument/2006/relationships/slide" Target="slides/slide2.xml" /><Relationship Id="rId10" Type="http://schemas.openxmlformats.org/officeDocument/2006/relationships/theme" Target="theme/theme1.xml" /><Relationship Id="rId4" Type="http://schemas.openxmlformats.org/officeDocument/2006/relationships/slide" Target="slides/slide1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1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5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00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23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3493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8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81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6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6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 /><Relationship Id="rId3" Type="http://schemas.openxmlformats.org/officeDocument/2006/relationships/slideLayout" Target="../slideLayouts/slideLayout25.xml" /><Relationship Id="rId7" Type="http://schemas.openxmlformats.org/officeDocument/2006/relationships/slideLayout" Target="../slideLayouts/slideLayout29.xml" /><Relationship Id="rId12" Type="http://schemas.openxmlformats.org/officeDocument/2006/relationships/theme" Target="../theme/theme3.xml" /><Relationship Id="rId2" Type="http://schemas.openxmlformats.org/officeDocument/2006/relationships/slideLayout" Target="../slideLayouts/slideLayout24.xml" /><Relationship Id="rId1" Type="http://schemas.openxmlformats.org/officeDocument/2006/relationships/slideLayout" Target="../slideLayouts/slideLayout23.xml" /><Relationship Id="rId6" Type="http://schemas.openxmlformats.org/officeDocument/2006/relationships/slideLayout" Target="../slideLayouts/slideLayout28.xml" /><Relationship Id="rId11" Type="http://schemas.openxmlformats.org/officeDocument/2006/relationships/slideLayout" Target="../slideLayouts/slideLayout33.xml" /><Relationship Id="rId5" Type="http://schemas.openxmlformats.org/officeDocument/2006/relationships/slideLayout" Target="../slideLayouts/slideLayout27.xml" /><Relationship Id="rId10" Type="http://schemas.openxmlformats.org/officeDocument/2006/relationships/slideLayout" Target="../slideLayouts/slideLayout32.xml" /><Relationship Id="rId4" Type="http://schemas.openxmlformats.org/officeDocument/2006/relationships/slideLayout" Target="../slideLayouts/slideLayout26.xml" /><Relationship Id="rId9" Type="http://schemas.openxmlformats.org/officeDocument/2006/relationships/slideLayout" Target="../slideLayouts/slideLayout3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5E6EC6-4C5D-444A-A760-A32669CF9215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AA2C59-7313-41BC-8E5B-58DDE50C570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13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4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0" y="457200"/>
            <a:ext cx="4114800" cy="12192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Algerian" pitchFamily="82" charset="0"/>
              </a:rPr>
              <a:t>EASY ENGLISH</a:t>
            </a:r>
            <a:br>
              <a:rPr lang="en-US" b="1" dirty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b="1" dirty="0">
                <a:solidFill>
                  <a:srgbClr val="FF0000"/>
                </a:solidFill>
                <a:latin typeface="Algerian" pitchFamily="82" charset="0"/>
              </a:rPr>
              <a:t>GRADE 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76800"/>
            <a:ext cx="7239000" cy="1066800"/>
          </a:xfrm>
        </p:spPr>
        <p:txBody>
          <a:bodyPr>
            <a:normAutofit fontScale="77500" lnSpcReduction="20000"/>
          </a:bodyPr>
          <a:lstStyle/>
          <a:p>
            <a:r>
              <a:rPr lang="en-US" sz="4100" b="1" dirty="0">
                <a:solidFill>
                  <a:srgbClr val="00B050"/>
                </a:solidFill>
              </a:rPr>
              <a:t>ZONAL EDUCATION OFFICE- EMBILIPITIYA</a:t>
            </a:r>
          </a:p>
          <a:p>
            <a:r>
              <a:rPr lang="en-US" sz="2000" b="1" dirty="0">
                <a:solidFill>
                  <a:srgbClr val="FFFF00"/>
                </a:solidFill>
              </a:rPr>
              <a:t>PREPARED BY- MS. D.A.N. LAKMALI</a:t>
            </a:r>
          </a:p>
          <a:p>
            <a:r>
              <a:rPr lang="en-US" sz="2000" b="1" dirty="0">
                <a:solidFill>
                  <a:srgbClr val="FFFF00"/>
                </a:solidFill>
              </a:rPr>
              <a:t>R/EMB/ MULLENDIYAWALA M.V.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47800"/>
            <a:ext cx="3352800" cy="235267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7693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74638"/>
            <a:ext cx="4267200" cy="11731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ial Black" pitchFamily="34" charset="0"/>
              </a:rPr>
              <a:t>UNIT 04</a:t>
            </a:r>
            <a:br>
              <a:rPr lang="en-US" sz="3200" dirty="0">
                <a:solidFill>
                  <a:srgbClr val="C00000"/>
                </a:solidFill>
                <a:latin typeface="Arial Black" pitchFamily="34" charset="0"/>
              </a:rPr>
            </a:br>
            <a:r>
              <a:rPr lang="en-US" sz="3200" dirty="0">
                <a:solidFill>
                  <a:srgbClr val="C00000"/>
                </a:solidFill>
                <a:latin typeface="Arial Black" pitchFamily="34" charset="0"/>
              </a:rPr>
              <a:t>MOTHER NATURE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648200"/>
            <a:ext cx="7315200" cy="1371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Activity -4.4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Competency Level – 5.4 Reads and responds to simple poems.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76"/>
          <a:stretch/>
        </p:blipFill>
        <p:spPr>
          <a:xfrm>
            <a:off x="1905000" y="1905000"/>
            <a:ext cx="4495800" cy="2514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90497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28600"/>
            <a:ext cx="4343400" cy="381000"/>
          </a:xfrm>
        </p:spPr>
        <p:txBody>
          <a:bodyPr>
            <a:normAutofit fontScale="90000"/>
          </a:bodyPr>
          <a:lstStyle/>
          <a:p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Underline the correct answer.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382000" cy="5486400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>
                <a:solidFill>
                  <a:srgbClr val="00B050"/>
                </a:solidFill>
              </a:rPr>
              <a:t>How many stanzas are there in this poem?</a:t>
            </a:r>
          </a:p>
          <a:p>
            <a:pPr marL="514350" indent="-514350">
              <a:lnSpc>
                <a:spcPct val="150000"/>
              </a:lnSpc>
              <a:buAutoNum type="alphaLcParenBoth"/>
            </a:pPr>
            <a:r>
              <a:rPr lang="en-US" sz="1800" b="1" dirty="0">
                <a:solidFill>
                  <a:srgbClr val="7030A0"/>
                </a:solidFill>
              </a:rPr>
              <a:t> 04                                           (b)16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dirty="0">
                <a:solidFill>
                  <a:srgbClr val="002060"/>
                </a:solidFill>
              </a:rPr>
              <a:t>2</a:t>
            </a:r>
            <a:r>
              <a:rPr lang="en-US" sz="1800" dirty="0"/>
              <a:t>. </a:t>
            </a:r>
            <a:r>
              <a:rPr lang="en-US" sz="1800" b="1" dirty="0">
                <a:solidFill>
                  <a:srgbClr val="002060"/>
                </a:solidFill>
              </a:rPr>
              <a:t>What is the name of the poet?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(</a:t>
            </a:r>
            <a:r>
              <a:rPr lang="en-US" sz="1800" b="1" dirty="0">
                <a:solidFill>
                  <a:srgbClr val="7030A0"/>
                </a:solidFill>
              </a:rPr>
              <a:t>a)    William Blake                            (b) A Nurse’s song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dirty="0">
                <a:solidFill>
                  <a:srgbClr val="00B050"/>
                </a:solidFill>
              </a:rPr>
              <a:t>3. Find the rhyming words.</a:t>
            </a:r>
          </a:p>
          <a:p>
            <a:pPr marL="514350" indent="-514350">
              <a:lnSpc>
                <a:spcPct val="150000"/>
              </a:lnSpc>
              <a:buAutoNum type="alphaLcParenBoth"/>
            </a:pPr>
            <a:r>
              <a:rPr lang="en-US" sz="1800" b="1" dirty="0">
                <a:solidFill>
                  <a:srgbClr val="7030A0"/>
                </a:solidFill>
              </a:rPr>
              <a:t>Rest –breast                          (b) day – bed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dirty="0">
                <a:solidFill>
                  <a:srgbClr val="002060"/>
                </a:solidFill>
              </a:rPr>
              <a:t>4. Which lines say that the children don’t like to stop playing?</a:t>
            </a:r>
          </a:p>
          <a:p>
            <a:pPr>
              <a:lnSpc>
                <a:spcPct val="150000"/>
              </a:lnSpc>
              <a:buAutoNum type="alphaLcParenBoth"/>
            </a:pPr>
            <a:r>
              <a:rPr lang="en-US" sz="1800" b="1" dirty="0">
                <a:solidFill>
                  <a:srgbClr val="7030A0"/>
                </a:solidFill>
              </a:rPr>
              <a:t>9 and 10                                    (b) 5 and 6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b="1" dirty="0">
                <a:solidFill>
                  <a:srgbClr val="00B050"/>
                </a:solidFill>
              </a:rPr>
              <a:t>5. What is the poem about?</a:t>
            </a:r>
          </a:p>
          <a:p>
            <a:pPr>
              <a:lnSpc>
                <a:spcPct val="150000"/>
              </a:lnSpc>
              <a:buAutoNum type="alphaLcParenBoth"/>
            </a:pPr>
            <a:r>
              <a:rPr lang="en-US" sz="1800" b="1" dirty="0">
                <a:solidFill>
                  <a:srgbClr val="7030A0"/>
                </a:solidFill>
              </a:rPr>
              <a:t>It is about a nurse and a group of patients</a:t>
            </a:r>
            <a:r>
              <a:rPr lang="en-US" sz="1800" dirty="0"/>
              <a:t>.</a:t>
            </a:r>
          </a:p>
          <a:p>
            <a:pPr>
              <a:lnSpc>
                <a:spcPct val="150000"/>
              </a:lnSpc>
              <a:buAutoNum type="alphaLcParenBoth"/>
            </a:pPr>
            <a:r>
              <a:rPr lang="en-US" sz="1800" b="1" dirty="0">
                <a:solidFill>
                  <a:srgbClr val="7030A0"/>
                </a:solidFill>
              </a:rPr>
              <a:t> It is about an unpretentious encounter between a nurse and a group of children who are playing on a hill.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38"/>
          <a:stretch/>
        </p:blipFill>
        <p:spPr>
          <a:xfrm>
            <a:off x="6955848" y="1219200"/>
            <a:ext cx="1578552" cy="129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92632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762000"/>
            <a:ext cx="5181600" cy="38861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181606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 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Custom 3">
      <a:dk1>
        <a:srgbClr val="FF6699"/>
      </a:dk1>
      <a:lt1>
        <a:srgbClr val="FFFF66"/>
      </a:lt1>
      <a:dk2>
        <a:srgbClr val="1A4847"/>
      </a:dk2>
      <a:lt2>
        <a:srgbClr val="FFFF00"/>
      </a:lt2>
      <a:accent1>
        <a:srgbClr val="00B050"/>
      </a:accent1>
      <a:accent2>
        <a:srgbClr val="00B0F0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153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Aspect</vt:lpstr>
      <vt:lpstr>Apex</vt:lpstr>
      <vt:lpstr>EASY ENGLISH GRADE 8</vt:lpstr>
      <vt:lpstr>UNIT 04 MOTHER NATURE</vt:lpstr>
      <vt:lpstr>Underline the correct answer.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8</dc:title>
  <dc:creator>MY PLUS</dc:creator>
  <cp:lastModifiedBy>Unknown User</cp:lastModifiedBy>
  <cp:revision>12</cp:revision>
  <dcterms:created xsi:type="dcterms:W3CDTF">2021-01-08T16:54:54Z</dcterms:created>
  <dcterms:modified xsi:type="dcterms:W3CDTF">2021-05-05T09:02:11Z</dcterms:modified>
</cp:coreProperties>
</file>