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526317-4016-1E46-A516-E39AE30381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47826F-824A-234E-86F3-EA68ADE78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2AC1A-2D4B-F249-BF75-00B1E8B5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F14762-208A-9F42-BB1F-318492DE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84D4E6-4F5B-7B49-85E5-3D7B0F74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B6B866-1C00-4641-9F0A-CEC02FFE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A19895-9D6C-3E4F-9A12-9D0CDEF83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2166FE-3974-944A-BF17-AE0F5ABB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9956F-3917-E74F-A867-2FA83A363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001205-76A7-2F48-9E2C-9EADAA50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58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2668BE-2743-4B4B-8B33-79F580F19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DFCC23-6B49-9842-BB04-85EBAE8C2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220E97-77BB-AF4F-9794-B7594DC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CB8E63-61D7-2E44-A71C-9CBB1536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1B8523-C566-BE43-9D2F-162C877D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E924A-6E23-5C48-BA52-30609AD4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86F534-A9EF-8640-9C38-5EA148E6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5DDAA1-F8AB-F84E-8053-88D2A2F4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07AB20-2926-784A-9676-79A8B5C7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0FD510-641F-464F-83B5-EE09E855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98934A-7CCA-A146-809F-77B10EAA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A3F73C-57A5-E449-ABEB-8AD7F17B1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75E4D5-28E5-1E43-BA15-DB891E978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B79E9F-6622-AB45-BCC8-514636BD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EE118-9492-DB41-995E-9678CC87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892A3-F1BC-6A42-BD3D-6B149D9B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BF6244-BEB9-2C43-84F6-2E740C263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822C0A-418B-BB4A-9F61-5712C5D60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4BE955-B429-8B4C-980F-0344DB27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CB8F7D-BEE6-7B42-9849-5C4A1A0B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4C97CD-A1FF-6B45-8D0F-72ACCD94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6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B59B5-845B-574C-8622-055D1E5F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111D5C-A773-A040-8F05-AF6CA19B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988B0E-603E-E842-A95B-D81DDC96D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1321D16-A343-3E44-9DB5-E321FEAA7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552982-6632-6349-BF4D-7AC6342833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797611-5F46-4141-A9CA-530E8D30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22A81DE-2B4B-754A-BC74-68B7AB7C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846B2-6912-5F4F-B645-AD80BC66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833452-6F2E-1E4A-9C76-CFAD4F02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ECC24F2-BC88-5F4B-8231-E9375390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EDFB54-51AD-C242-81D3-6050F5D7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5D4D5D-549F-DF48-9F14-AEDE83A3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97490DD-4CA1-ED4F-967F-6E42A3A0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EFBCED0-99C3-724A-868C-994403EE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11861D-9724-C24B-92E7-0EE5249A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7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1150-4778-FA4F-B52E-93E7129D6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EB93AA-4E79-4D49-BA48-7B2924B5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769D41-9034-C847-84DC-352758FCE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B617F4-C270-8A44-853E-43397077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5309BF-201A-4D41-BA5D-1A6E703B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836488-9F33-3E4D-973E-507045F6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E927B-A7C8-0040-BADE-BB2D90C4F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C55FB5C-6E02-3940-9CCD-BB6C0B49D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5A9F6-F68A-5C46-9723-BC2D98273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7F6FA5-610D-8F40-A61A-7C7B4011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7A791B-61C0-BD40-9762-6F9BF81F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F441FA-3772-DE47-9C5C-735948DF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8ECF2A9-81E1-A948-97D1-AA384D055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AEE67A-75C2-C44C-986A-B3996F7E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5D5B2-FCAC-3645-ACFD-1330B15E5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86D6-589B-F744-A03B-26C50E9C81E2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EE4027-217C-1C4C-B6A4-2FF73DD9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6BC561-12E8-114A-ABC9-91EFB990D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5CCBD-E9FC-7240-BF4C-92E472F46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B4B4504-BDAB-F74C-91A5-AAA1E221D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44" y="2"/>
            <a:ext cx="5701399" cy="6135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1AE77-8D25-4E46-9632-16644DFA2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838515" cy="810652"/>
          </a:xfrm>
        </p:spPr>
        <p:txBody>
          <a:bodyPr>
            <a:normAutofit fontScale="90000"/>
          </a:bodyPr>
          <a:lstStyle/>
          <a:p>
            <a:r>
              <a:rPr lang="si-LK" b="1"/>
              <a:t>Unit 9</a:t>
            </a:r>
            <a:endParaRPr lang="en-US" b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F4F9BA-FFB9-434A-B207-BB9F0B83E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16" y="2227496"/>
            <a:ext cx="9144000" cy="1655762"/>
          </a:xfrm>
        </p:spPr>
        <p:txBody>
          <a:bodyPr>
            <a:normAutofit/>
          </a:bodyPr>
          <a:lstStyle/>
          <a:p>
            <a:r>
              <a:rPr lang="si-LK" sz="6600" b="1">
                <a:solidFill>
                  <a:schemeClr val="accent2">
                    <a:lumMod val="75000"/>
                  </a:schemeClr>
                </a:solidFill>
              </a:rPr>
              <a:t>On Top Of The World.</a:t>
            </a:r>
            <a:endParaRPr lang="en-US" sz="6600" b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78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205C91-080E-3D4F-AADA-F8A601972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221"/>
            <a:ext cx="10515600" cy="5756742"/>
          </a:xfrm>
        </p:spPr>
        <p:txBody>
          <a:bodyPr/>
          <a:lstStyle/>
          <a:p>
            <a:r>
              <a:rPr lang="si-LK" b="1"/>
              <a:t>Precious</a:t>
            </a:r>
            <a:r>
              <a:rPr lang="si-LK"/>
              <a:t> – Great value / high price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C5F18F0-FCA4-F041-9263-5E0DA4CC02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08" y="1501074"/>
            <a:ext cx="6164741" cy="4936705"/>
          </a:xfrm>
          <a:prstGeom prst="rect">
            <a:avLst/>
          </a:prstGeom>
        </p:spPr>
      </p:pic>
      <p:pic>
        <p:nvPicPr>
          <p:cNvPr id="5" name="precious Recording #10.wav">
            <a:hlinkClick r:id="" action="ppaction://media"/>
            <a:extLst>
              <a:ext uri="{FF2B5EF4-FFF2-40B4-BE49-F238E27FC236}">
                <a16:creationId xmlns:a16="http://schemas.microsoft.com/office/drawing/2014/main" xmlns="" id="{7A348138-DCD8-224C-9A58-22F628ACD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7938" y="5160309"/>
            <a:ext cx="1016654" cy="101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1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F5700B-184E-1042-B3A2-A9D60B2CD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412"/>
            <a:ext cx="10515600" cy="5773551"/>
          </a:xfrm>
        </p:spPr>
        <p:txBody>
          <a:bodyPr/>
          <a:lstStyle/>
          <a:p>
            <a:r>
              <a:rPr lang="si-LK" b="1"/>
              <a:t>Bright</a:t>
            </a:r>
            <a:r>
              <a:rPr lang="si-LK"/>
              <a:t> – Shining / Good side of something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477A5E0-AA6A-A94D-88CD-492F27931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85" y="1307586"/>
            <a:ext cx="4656044" cy="4656044"/>
          </a:xfrm>
          <a:prstGeom prst="rect">
            <a:avLst/>
          </a:prstGeom>
        </p:spPr>
      </p:pic>
      <p:pic>
        <p:nvPicPr>
          <p:cNvPr id="5" name="bright Recording #11.wav">
            <a:hlinkClick r:id="" action="ppaction://media"/>
            <a:extLst>
              <a:ext uri="{FF2B5EF4-FFF2-40B4-BE49-F238E27FC236}">
                <a16:creationId xmlns:a16="http://schemas.microsoft.com/office/drawing/2014/main" xmlns="" id="{D4E2E128-1FE4-DC4B-A273-AC5C0969C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78747" y="5295129"/>
            <a:ext cx="1337002" cy="13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26AE9-E3B3-5F4F-81FE-B6EB5121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265"/>
            <a:ext cx="10515600" cy="56726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i-LK" b="1" dirty="0"/>
              <a:t>Read the role play and answer the questions given below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si-LK" dirty="0"/>
              <a:t>ho got through the GCE (A/L) with three A passes?</a:t>
            </a:r>
          </a:p>
          <a:p>
            <a:pPr marL="514350" indent="-514350">
              <a:buFont typeface="+mj-lt"/>
              <a:buAutoNum type="arabicPeriod"/>
            </a:pPr>
            <a:r>
              <a:rPr lang="si-LK" dirty="0"/>
              <a:t>Who organized the felicitation ceremony ?</a:t>
            </a:r>
          </a:p>
          <a:p>
            <a:pPr marL="514350" indent="-514350">
              <a:buFont typeface="+mj-lt"/>
              <a:buAutoNum type="arabicPeriod"/>
            </a:pPr>
            <a:r>
              <a:rPr lang="si-LK" dirty="0"/>
              <a:t>What are the extracurricular activities mentioned in the text?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si-LK" dirty="0"/>
              <a:t>rite five </a:t>
            </a:r>
            <a:r>
              <a:rPr lang="si-LK" dirty="0" smtClean="0"/>
              <a:t>sentence</a:t>
            </a:r>
            <a:r>
              <a:rPr lang="en-US" dirty="0" smtClean="0"/>
              <a:t>s</a:t>
            </a:r>
            <a:r>
              <a:rPr lang="si-LK" dirty="0" smtClean="0"/>
              <a:t> </a:t>
            </a:r>
            <a:r>
              <a:rPr lang="si-LK" dirty="0"/>
              <a:t>which </a:t>
            </a:r>
            <a:r>
              <a:rPr lang="si-LK" dirty="0" smtClean="0"/>
              <a:t>sho</a:t>
            </a:r>
            <a:r>
              <a:rPr lang="en-US" dirty="0" smtClean="0"/>
              <a:t>w</a:t>
            </a:r>
            <a:r>
              <a:rPr lang="si-LK" dirty="0" smtClean="0"/>
              <a:t> </a:t>
            </a:r>
            <a:r>
              <a:rPr lang="si-LK" dirty="0"/>
              <a:t>Pasindu was a very good </a:t>
            </a:r>
            <a:r>
              <a:rPr lang="si-LK" dirty="0" smtClean="0"/>
              <a:t>plan</a:t>
            </a:r>
            <a:r>
              <a:rPr lang="en-US" smtClean="0"/>
              <a:t>n</a:t>
            </a:r>
            <a:r>
              <a:rPr lang="si-LK" smtClean="0"/>
              <a:t>er</a:t>
            </a:r>
            <a:r>
              <a:rPr lang="si-LK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i-LK" dirty="0"/>
              <a:t>Find the meanings for given words.</a:t>
            </a:r>
          </a:p>
          <a:p>
            <a:r>
              <a:rPr lang="si-LK" dirty="0"/>
              <a:t>Always
Rarely </a:t>
            </a:r>
          </a:p>
          <a:p>
            <a:r>
              <a:rPr lang="si-LK" dirty="0"/>
              <a:t>Usually
Never </a:t>
            </a:r>
          </a:p>
          <a:p>
            <a:r>
              <a:rPr lang="si-LK" dirty="0"/>
              <a:t>Often
Sometimes </a:t>
            </a:r>
          </a:p>
          <a:p>
            <a:pPr marL="0" indent="0">
              <a:buNone/>
            </a:pPr>
            <a:endParaRPr lang="si-LK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2A2C0-DAE7-1F48-A7AD-BF9ED8DD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759"/>
          </a:xfrm>
        </p:spPr>
        <p:txBody>
          <a:bodyPr/>
          <a:lstStyle/>
          <a:p>
            <a:r>
              <a:rPr lang="si-LK" b="1"/>
              <a:t>Vocabulary</a:t>
            </a:r>
            <a:r>
              <a:rPr lang="si-LK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5DFCA-6AF0-CB47-A0A4-4FE07D30B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884"/>
            <a:ext cx="10642226" cy="4798079"/>
          </a:xfrm>
        </p:spPr>
        <p:txBody>
          <a:bodyPr>
            <a:normAutofit/>
          </a:bodyPr>
          <a:lstStyle/>
          <a:p>
            <a:r>
              <a:rPr lang="si-LK" b="1"/>
              <a:t>Extracurricular actvities </a:t>
            </a:r>
            <a:r>
              <a:rPr lang="si-LK"/>
              <a:t>– Activities which are done by the students outside the class room.</a:t>
            </a:r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514350" indent="-514350">
              <a:buFont typeface="+mj-lt"/>
              <a:buAutoNum type="arabicPeriod"/>
            </a:pPr>
            <a:endParaRPr lang="si-LK"/>
          </a:p>
          <a:p>
            <a:pPr marL="514350" indent="-514350">
              <a:buFont typeface="+mj-lt"/>
              <a:buAutoNum type="arabicPeriod"/>
            </a:pPr>
            <a:endParaRPr lang="si-LK"/>
          </a:p>
          <a:p>
            <a:pPr marL="0" indent="0">
              <a:buNone/>
            </a:pPr>
            <a:endParaRPr lang="si-LK"/>
          </a:p>
          <a:p>
            <a:pPr marL="514350" indent="-514350">
              <a:buFont typeface="+mj-lt"/>
              <a:buAutoNum type="arabicPeriod"/>
            </a:pPr>
            <a:endParaRPr lang="si-LK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B859CB-92EB-8A4B-BBEE-A2D9930DE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08" y="2856706"/>
            <a:ext cx="4995067" cy="2622410"/>
          </a:xfrm>
          <a:prstGeom prst="rect">
            <a:avLst/>
          </a:prstGeom>
        </p:spPr>
      </p:pic>
      <p:pic>
        <p:nvPicPr>
          <p:cNvPr id="8" name="extracurricular Recording #12(1).wav">
            <a:hlinkClick r:id="" action="ppaction://media"/>
            <a:extLst>
              <a:ext uri="{FF2B5EF4-FFF2-40B4-BE49-F238E27FC236}">
                <a16:creationId xmlns:a16="http://schemas.microsoft.com/office/drawing/2014/main" xmlns="" id="{192C0FDF-26AE-2E4D-A2DC-4809E09CEE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>
            <a:off x="9883283" y="5217344"/>
            <a:ext cx="1275531" cy="12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3F42E0A0-5661-754A-A3D0-C85754435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i-LK"/>
              <a:t/>
            </a:r>
            <a:br>
              <a:rPr lang="si-LK"/>
            </a:br>
            <a:r>
              <a:rPr lang="si-LK"/>
              <a:t/>
            </a:r>
            <a:br>
              <a:rPr lang="si-LK"/>
            </a:br>
            <a:r>
              <a:rPr lang="si-LK"/>
              <a:t/>
            </a:r>
            <a:br>
              <a:rPr lang="si-LK"/>
            </a:br>
            <a:r>
              <a:rPr lang="si-LK"/>
              <a:t/>
            </a:r>
            <a:br>
              <a:rPr lang="si-LK"/>
            </a:b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BA8774C5-FE08-5744-BE25-ACFEAD764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74290"/>
            <a:ext cx="9144000" cy="448351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i-LK" b="1"/>
              <a:t>Felicitation</a:t>
            </a:r>
            <a:r>
              <a:rPr lang="si-LK"/>
              <a:t> – An expression of good wishes ; congratulations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3824143-F605-8C42-B139-E0E40D10CC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82" y="1424585"/>
            <a:ext cx="6905625" cy="4572000"/>
          </a:xfrm>
          <a:prstGeom prst="rect">
            <a:avLst/>
          </a:prstGeom>
        </p:spPr>
      </p:pic>
      <p:pic>
        <p:nvPicPr>
          <p:cNvPr id="8" name="felicity .wav">
            <a:hlinkClick r:id="" action="ppaction://media"/>
            <a:extLst>
              <a:ext uri="{FF2B5EF4-FFF2-40B4-BE49-F238E27FC236}">
                <a16:creationId xmlns:a16="http://schemas.microsoft.com/office/drawing/2014/main" xmlns="" id="{C1B05FE7-2B73-1A4E-B154-B566E4C5A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10800000" flipH="1" flipV="1">
            <a:off x="10471106" y="4889595"/>
            <a:ext cx="792686" cy="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AB4E7F49-4482-574F-A1DC-31F091DFB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338" y="857250"/>
            <a:ext cx="9144000" cy="5156947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i-LK" b="1"/>
              <a:t>Interview</a:t>
            </a:r>
            <a:r>
              <a:rPr lang="si-LK"/>
              <a:t> – Conversation where one ask question and the other provide answer.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D91D08D3-AE70-EB49-83BE-25CBE61761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04" y="2120153"/>
            <a:ext cx="3894044" cy="3894044"/>
          </a:xfrm>
          <a:prstGeom prst="rect">
            <a:avLst/>
          </a:prstGeom>
        </p:spPr>
      </p:pic>
      <p:pic>
        <p:nvPicPr>
          <p:cNvPr id="10" name="interRecording #4.wav">
            <a:hlinkClick r:id="" action="ppaction://media"/>
            <a:extLst>
              <a:ext uri="{FF2B5EF4-FFF2-40B4-BE49-F238E27FC236}">
                <a16:creationId xmlns:a16="http://schemas.microsoft.com/office/drawing/2014/main" xmlns="" id="{5959D942-7DA1-CC45-9EC1-7F33BF6270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10028985" y="5092510"/>
            <a:ext cx="1367398" cy="136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B7D68E-9FED-B648-A0CF-8CC5F60C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647"/>
            <a:ext cx="10515600" cy="5706316"/>
          </a:xfrm>
        </p:spPr>
        <p:txBody>
          <a:bodyPr/>
          <a:lstStyle/>
          <a:p>
            <a:r>
              <a:rPr lang="si-LK" b="1"/>
              <a:t>Cheerful</a:t>
            </a:r>
            <a:r>
              <a:rPr lang="si-LK"/>
              <a:t> – Very happy / full of hapiness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3FE48CA-2D59-9940-8BB0-B9D37EA26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05" y="1021231"/>
            <a:ext cx="3730094" cy="5155732"/>
          </a:xfrm>
          <a:prstGeom prst="rect">
            <a:avLst/>
          </a:prstGeom>
        </p:spPr>
      </p:pic>
      <p:pic>
        <p:nvPicPr>
          <p:cNvPr id="5" name="cheerful Recording #5.wav">
            <a:hlinkClick r:id="" action="ppaction://media"/>
            <a:extLst>
              <a:ext uri="{FF2B5EF4-FFF2-40B4-BE49-F238E27FC236}">
                <a16:creationId xmlns:a16="http://schemas.microsoft.com/office/drawing/2014/main" xmlns="" id="{A2932ADE-781A-4741-8883-B8B819424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9440" y="4572000"/>
            <a:ext cx="1315583" cy="131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8418C2-FCFF-EE47-8AA0-E264FA3F9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926"/>
            <a:ext cx="10515600" cy="5555037"/>
          </a:xfrm>
        </p:spPr>
        <p:txBody>
          <a:bodyPr/>
          <a:lstStyle/>
          <a:p>
            <a:r>
              <a:rPr lang="si-LK" b="1"/>
              <a:t>Confident</a:t>
            </a:r>
            <a:r>
              <a:rPr lang="si-LK"/>
              <a:t> – Sure about oneself/ yourself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63B10C9-87B6-2C45-B1E8-001239247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21" y="1563443"/>
            <a:ext cx="6942043" cy="4672631"/>
          </a:xfrm>
          <a:prstGeom prst="rect">
            <a:avLst/>
          </a:prstGeom>
        </p:spPr>
      </p:pic>
      <p:pic>
        <p:nvPicPr>
          <p:cNvPr id="5" name="confidence Recording #7.wav">
            <a:hlinkClick r:id="" action="ppaction://media"/>
            <a:extLst>
              <a:ext uri="{FF2B5EF4-FFF2-40B4-BE49-F238E27FC236}">
                <a16:creationId xmlns:a16="http://schemas.microsoft.com/office/drawing/2014/main" xmlns="" id="{84AF9988-1A09-1C4B-A5D9-26E2FEBAF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5890" y="5079626"/>
            <a:ext cx="1197909" cy="119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1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FE6ED-A0D7-0243-BC59-05F84D3C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0647"/>
            <a:ext cx="10515600" cy="5706316"/>
          </a:xfrm>
        </p:spPr>
        <p:txBody>
          <a:bodyPr/>
          <a:lstStyle/>
          <a:p>
            <a:r>
              <a:rPr lang="si-LK" b="1"/>
              <a:t>Revise</a:t>
            </a:r>
            <a:r>
              <a:rPr lang="si-LK"/>
              <a:t> – look again in order to correct or improve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178FC84-7DFF-014D-A377-3C1B3B14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32" y="1295151"/>
            <a:ext cx="5570725" cy="5092202"/>
          </a:xfrm>
          <a:prstGeom prst="rect">
            <a:avLst/>
          </a:prstGeom>
        </p:spPr>
      </p:pic>
      <p:pic>
        <p:nvPicPr>
          <p:cNvPr id="5" name="reviseRecording8Trimmed.m4a">
            <a:hlinkClick r:id="" action="ppaction://media"/>
            <a:extLst>
              <a:ext uri="{FF2B5EF4-FFF2-40B4-BE49-F238E27FC236}">
                <a16:creationId xmlns:a16="http://schemas.microsoft.com/office/drawing/2014/main" xmlns="" id="{9535DD6C-08E8-7548-A7E9-92FBDDB353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01301" y="5076265"/>
            <a:ext cx="1163169" cy="1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F5587-C109-4146-ABE9-CCA6199CD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4265"/>
            <a:ext cx="10515600" cy="5672698"/>
          </a:xfrm>
        </p:spPr>
        <p:txBody>
          <a:bodyPr/>
          <a:lstStyle/>
          <a:p>
            <a:r>
              <a:rPr lang="si-LK" b="1"/>
              <a:t>Improve</a:t>
            </a:r>
            <a:r>
              <a:rPr lang="si-LK"/>
              <a:t> – develop something in a good way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DAAF81-2C46-8E45-B3CC-403F1E13C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26" y="1375243"/>
            <a:ext cx="5100077" cy="4801720"/>
          </a:xfrm>
          <a:prstGeom prst="rect">
            <a:avLst/>
          </a:prstGeom>
        </p:spPr>
      </p:pic>
      <p:pic>
        <p:nvPicPr>
          <p:cNvPr id="7" name="improve Recording #9.wav">
            <a:hlinkClick r:id="" action="ppaction://media"/>
            <a:extLst>
              <a:ext uri="{FF2B5EF4-FFF2-40B4-BE49-F238E27FC236}">
                <a16:creationId xmlns:a16="http://schemas.microsoft.com/office/drawing/2014/main" xmlns="" id="{CD823855-360B-9141-B47D-122D9EAC01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7790" y="4569109"/>
            <a:ext cx="1784626" cy="17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4A19B3-4A0A-A143-B140-73B202908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3838"/>
            <a:ext cx="10515600" cy="5723125"/>
          </a:xfrm>
        </p:spPr>
        <p:txBody>
          <a:bodyPr/>
          <a:lstStyle/>
          <a:p>
            <a:r>
              <a:rPr lang="si-LK" b="1"/>
              <a:t>Knowledge</a:t>
            </a:r>
            <a:r>
              <a:rPr lang="si-LK"/>
              <a:t> – Things what you know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499EA3-31D4-B540-A282-60C7AF9154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73" y="1090954"/>
            <a:ext cx="6336927" cy="5086009"/>
          </a:xfrm>
          <a:prstGeom prst="rect">
            <a:avLst/>
          </a:prstGeom>
        </p:spPr>
      </p:pic>
      <p:pic>
        <p:nvPicPr>
          <p:cNvPr id="5" name="knowRecording3Trimmed.m4a">
            <a:hlinkClick r:id="" action="ppaction://media"/>
            <a:extLst>
              <a:ext uri="{FF2B5EF4-FFF2-40B4-BE49-F238E27FC236}">
                <a16:creationId xmlns:a16="http://schemas.microsoft.com/office/drawing/2014/main" xmlns="" id="{39EBDD80-FB3B-434D-A544-F6B6E71623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021" y="4874559"/>
            <a:ext cx="1302404" cy="13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Widescreen</PresentationFormat>
  <Paragraphs>34</Paragraphs>
  <Slides>12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Iskoola Pota</vt:lpstr>
      <vt:lpstr>Office Theme</vt:lpstr>
      <vt:lpstr>Unit 9</vt:lpstr>
      <vt:lpstr>Vocabulary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of the world.</dc:title>
  <dc:creator>Unknown User</dc:creator>
  <cp:lastModifiedBy>MithikaPC</cp:lastModifiedBy>
  <cp:revision>5</cp:revision>
  <dcterms:created xsi:type="dcterms:W3CDTF">2020-11-17T08:48:03Z</dcterms:created>
  <dcterms:modified xsi:type="dcterms:W3CDTF">2020-11-20T05:08:25Z</dcterms:modified>
</cp:coreProperties>
</file>