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1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9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28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4055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167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79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1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6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41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61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1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9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935BA8-49F5-4421-8404-68A44EFE8CB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96B7B1B-680B-4385-97C6-8AEAB985C6B3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81600"/>
            <a:ext cx="72390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ZONAL EDUCATION OFFICE- EMBILIPITIYA</a:t>
            </a:r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                                                      </a:t>
            </a:r>
            <a:r>
              <a:rPr lang="en-US" sz="2400" b="1" dirty="0" smtClean="0">
                <a:solidFill>
                  <a:srgbClr val="0070C0"/>
                </a:solidFill>
              </a:rPr>
              <a:t>Prepared by – Ms. D.A.N.Lakmali</a:t>
            </a:r>
          </a:p>
          <a:p>
            <a:r>
              <a:rPr lang="en-US" sz="2400" b="1" dirty="0" smtClean="0">
                <a:solidFill>
                  <a:srgbClr val="0070C0"/>
                </a:solidFill>
              </a:rPr>
              <a:t>                                                         R/</a:t>
            </a:r>
            <a:r>
              <a:rPr lang="en-US" sz="2400" b="1" dirty="0" err="1" smtClean="0">
                <a:solidFill>
                  <a:srgbClr val="0070C0"/>
                </a:solidFill>
              </a:rPr>
              <a:t>Emb</a:t>
            </a:r>
            <a:r>
              <a:rPr lang="en-US" sz="2400" b="1" dirty="0" smtClean="0">
                <a:solidFill>
                  <a:srgbClr val="0070C0"/>
                </a:solidFill>
              </a:rPr>
              <a:t>/</a:t>
            </a:r>
            <a:r>
              <a:rPr lang="en-US" sz="2400" b="1" dirty="0" err="1" smtClean="0">
                <a:solidFill>
                  <a:srgbClr val="0070C0"/>
                </a:solidFill>
              </a:rPr>
              <a:t>Mulendiyawala</a:t>
            </a:r>
            <a:r>
              <a:rPr lang="en-US" sz="2400" b="1" dirty="0" smtClean="0">
                <a:solidFill>
                  <a:srgbClr val="0070C0"/>
                </a:solidFill>
              </a:rPr>
              <a:t> M.V.</a:t>
            </a:r>
          </a:p>
          <a:p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1524000"/>
            <a:ext cx="4724400" cy="1295401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2060"/>
                </a:solidFill>
                <a:latin typeface="Algerian" pitchFamily="82" charset="0"/>
              </a:rPr>
              <a:t>EASY ENGLISH</a:t>
            </a:r>
            <a:br>
              <a:rPr lang="en-US" sz="4400" b="1" dirty="0" smtClean="0">
                <a:solidFill>
                  <a:srgbClr val="002060"/>
                </a:solidFill>
                <a:latin typeface="Algerian" pitchFamily="82" charset="0"/>
              </a:rPr>
            </a:br>
            <a:r>
              <a:rPr lang="en-US" sz="4400" b="1" dirty="0" smtClean="0">
                <a:solidFill>
                  <a:srgbClr val="002060"/>
                </a:solidFill>
                <a:latin typeface="Algerian" pitchFamily="82" charset="0"/>
              </a:rPr>
              <a:t>GRADE 8</a:t>
            </a:r>
            <a:endParaRPr lang="en-US" sz="4400" b="1" dirty="0">
              <a:solidFill>
                <a:srgbClr val="002060"/>
              </a:solidFill>
              <a:latin typeface="Algerian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3048000"/>
            <a:ext cx="3581400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81660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04800"/>
            <a:ext cx="4800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Baskerville Old Face" pitchFamily="18" charset="0"/>
              </a:rPr>
              <a:t>UNIT – 04</a:t>
            </a:r>
            <a:b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Baskerville Old Face" pitchFamily="18" charset="0"/>
              </a:rPr>
            </a:b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Baskerville Old Face" pitchFamily="18" charset="0"/>
              </a:rPr>
              <a:t>MOTHER NATURE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181600"/>
            <a:ext cx="7848600" cy="1371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Activity -4.1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Competency Level – Extracts specific information from various types of simple texts.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676401"/>
            <a:ext cx="617220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801858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533400"/>
            <a:ext cx="4572000" cy="5334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Circle the correct answer.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6705600" cy="47244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Who are these two friends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Kaveen and </a:t>
            </a:r>
            <a:r>
              <a:rPr lang="en-US" sz="20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Hussain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Naveen 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and Hussain</a:t>
            </a:r>
          </a:p>
          <a:p>
            <a:pPr marL="457200" indent="-457200">
              <a:lnSpc>
                <a:spcPct val="150000"/>
              </a:lnSpc>
              <a:buAutoNum type="arabicPeriod" startAt="2"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Are they in the same class?</a:t>
            </a:r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yes                                    no</a:t>
            </a:r>
            <a:endParaRPr lang="en-US" sz="20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 Why was Kaveen absent?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Because Kaveen was not feeling in the morning.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Because Kaveen went on a trip.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Did Hussain get the itinerary?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Yes                                                    No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42"/>
          <a:stretch/>
        </p:blipFill>
        <p:spPr>
          <a:xfrm>
            <a:off x="7086600" y="4419600"/>
            <a:ext cx="1752600" cy="131271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136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685800"/>
            <a:ext cx="74676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600" dirty="0" smtClean="0">
                <a:solidFill>
                  <a:srgbClr val="7030A0"/>
                </a:solidFill>
              </a:rPr>
              <a:t>5</a:t>
            </a:r>
            <a:r>
              <a:rPr lang="en-US" dirty="0" smtClean="0"/>
              <a:t>.  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At what time will the bus leave?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At 6.30 in the morning                       At 5.30 in the morning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6.   At what time should they be in the school?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At 5 o’ clock                                        At 5.30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   How should they bring their breakfast?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in a lunch box  or  wrapped in a banana leaf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only wrapped in a banana leaf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8.   Will the lunch be provided?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Yes                                                   No</a:t>
            </a:r>
            <a:endParaRPr lang="en-US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486400"/>
            <a:ext cx="1071563" cy="10715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18762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06"/>
          <a:stretch/>
        </p:blipFill>
        <p:spPr>
          <a:xfrm>
            <a:off x="1371600" y="838201"/>
            <a:ext cx="6705600" cy="4114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39575467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Custom 5">
      <a:dk1>
        <a:sysClr val="windowText" lastClr="000000"/>
      </a:dk1>
      <a:lt1>
        <a:sysClr val="window" lastClr="FFFFFF"/>
      </a:lt1>
      <a:dk2>
        <a:srgbClr val="B55475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179</Words>
  <Application>Microsoft Office PowerPoint</Application>
  <PresentationFormat>On-screen Show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Equity</vt:lpstr>
      <vt:lpstr>Apex</vt:lpstr>
      <vt:lpstr>EASY ENGLISH GRADE 8</vt:lpstr>
      <vt:lpstr>UNIT – 04 MOTHER NATURE</vt:lpstr>
      <vt:lpstr>Circle the correct answer.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18</cp:revision>
  <dcterms:created xsi:type="dcterms:W3CDTF">2021-01-07T16:18:54Z</dcterms:created>
  <dcterms:modified xsi:type="dcterms:W3CDTF">2021-03-04T17:21:33Z</dcterms:modified>
</cp:coreProperties>
</file>