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396F5-4173-44CF-9E86-F0AAC20BE832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B657-8124-47E9-ABEF-F6AA0C71C7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396F5-4173-44CF-9E86-F0AAC20BE832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B657-8124-47E9-ABEF-F6AA0C71C7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396F5-4173-44CF-9E86-F0AAC20BE832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B657-8124-47E9-ABEF-F6AA0C71C7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396F5-4173-44CF-9E86-F0AAC20BE832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B657-8124-47E9-ABEF-F6AA0C71C7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396F5-4173-44CF-9E86-F0AAC20BE832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B657-8124-47E9-ABEF-F6AA0C71C7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396F5-4173-44CF-9E86-F0AAC20BE832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B657-8124-47E9-ABEF-F6AA0C71C7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396F5-4173-44CF-9E86-F0AAC20BE832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B657-8124-47E9-ABEF-F6AA0C71C7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396F5-4173-44CF-9E86-F0AAC20BE832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B657-8124-47E9-ABEF-F6AA0C71C7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396F5-4173-44CF-9E86-F0AAC20BE832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B657-8124-47E9-ABEF-F6AA0C71C7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396F5-4173-44CF-9E86-F0AAC20BE832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B657-8124-47E9-ABEF-F6AA0C71C7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396F5-4173-44CF-9E86-F0AAC20BE832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B657-8124-47E9-ABEF-F6AA0C71C7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396F5-4173-44CF-9E86-F0AAC20BE832}" type="datetimeFigureOut">
              <a:rPr lang="en-US" smtClean="0"/>
              <a:t>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FB657-8124-47E9-ABEF-F6AA0C71C7F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06057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Baamini" pitchFamily="2" charset="0"/>
              </a:rPr>
              <a:t>myF-3&gt;4</a:t>
            </a:r>
            <a:br>
              <a:rPr lang="en-US" b="1" dirty="0" smtClean="0">
                <a:latin typeface="Baamini" pitchFamily="2" charset="0"/>
              </a:rPr>
            </a:br>
            <a:r>
              <a:rPr lang="en-US" b="1" dirty="0" err="1" smtClean="0">
                <a:latin typeface="Baamini" pitchFamily="2" charset="0"/>
              </a:rPr>
              <a:t>juk</a:t>
            </a:r>
            <a:r>
              <a:rPr lang="en-US" b="1" dirty="0" smtClean="0">
                <a:latin typeface="Baamini" pitchFamily="2" charset="0"/>
              </a:rPr>
              <a:t>;-6</a:t>
            </a:r>
            <a:br>
              <a:rPr lang="en-US" b="1" dirty="0" smtClean="0">
                <a:latin typeface="Baamini" pitchFamily="2" charset="0"/>
              </a:rPr>
            </a:br>
            <a:r>
              <a:rPr lang="en-US" b="1" dirty="0" err="1" smtClean="0">
                <a:latin typeface="Baamini" pitchFamily="2" charset="0"/>
              </a:rPr>
              <a:t>jfty</a:t>
            </a:r>
            <a:r>
              <a:rPr lang="en-US" b="1" dirty="0" smtClean="0">
                <a:latin typeface="Baamini" pitchFamily="2" charset="0"/>
              </a:rPr>
              <a:t>; </a:t>
            </a:r>
            <a:r>
              <a:rPr lang="en-US" b="1" dirty="0" err="1" smtClean="0">
                <a:latin typeface="Baamini" pitchFamily="2" charset="0"/>
              </a:rPr>
              <a:t>njhlu;ghly</a:t>
            </a:r>
            <a:r>
              <a:rPr lang="en-US" b="1" dirty="0" smtClean="0">
                <a:latin typeface="Baamini" pitchFamily="2" charset="0"/>
              </a:rPr>
              <a:t>; </a:t>
            </a:r>
            <a:r>
              <a:rPr lang="en-US" b="1" dirty="0" err="1" smtClean="0">
                <a:latin typeface="Baamini" pitchFamily="2" charset="0"/>
              </a:rPr>
              <a:t>njhopy;El;gk</a:t>
            </a:r>
            <a:r>
              <a:rPr lang="en-US" dirty="0" smtClean="0">
                <a:latin typeface="Baamini" pitchFamily="2" charset="0"/>
              </a:rPr>
              <a:t>;</a:t>
            </a:r>
            <a:endParaRPr lang="en-US" dirty="0">
              <a:latin typeface="Baamini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>
                <a:latin typeface="Baamini" pitchFamily="2" charset="0"/>
              </a:rPr>
              <a:t>v</a:t>
            </a:r>
            <a:r>
              <a:rPr lang="en-US" b="1" dirty="0" err="1" smtClean="0">
                <a:latin typeface="Baamini" pitchFamily="2" charset="0"/>
              </a:rPr>
              <a:t>spa</a:t>
            </a:r>
            <a:r>
              <a:rPr lang="en-US" b="1" dirty="0" smtClean="0">
                <a:latin typeface="Baamini" pitchFamily="2" charset="0"/>
              </a:rPr>
              <a:t> </a:t>
            </a:r>
            <a:r>
              <a:rPr lang="en-US" b="1" dirty="0" err="1" smtClean="0">
                <a:latin typeface="Baamini" pitchFamily="2" charset="0"/>
              </a:rPr>
              <a:t>tiujy</a:t>
            </a:r>
            <a:r>
              <a:rPr lang="en-US" b="1" dirty="0" smtClean="0">
                <a:latin typeface="Baamini" pitchFamily="2" charset="0"/>
              </a:rPr>
              <a:t>; </a:t>
            </a:r>
            <a:r>
              <a:rPr lang="en-US" b="1" dirty="0" err="1" smtClean="0">
                <a:latin typeface="Baamini" pitchFamily="2" charset="0"/>
              </a:rPr>
              <a:t>nkd;nghUs</a:t>
            </a:r>
            <a:r>
              <a:rPr lang="en-US" b="1" dirty="0" smtClean="0">
                <a:latin typeface="Baamini" pitchFamily="2" charset="0"/>
              </a:rPr>
              <a:t>; </a:t>
            </a:r>
            <a:r>
              <a:rPr lang="en-US" b="1" dirty="0" err="1" smtClean="0">
                <a:latin typeface="Baamini" pitchFamily="2" charset="0"/>
              </a:rPr>
              <a:t>xd;iw</a:t>
            </a:r>
            <a:r>
              <a:rPr lang="en-US" b="1" dirty="0" smtClean="0">
                <a:latin typeface="Baamini" pitchFamily="2" charset="0"/>
              </a:rPr>
              <a:t> </a:t>
            </a:r>
            <a:r>
              <a:rPr lang="en-US" b="1" dirty="0" err="1" smtClean="0">
                <a:latin typeface="Baamini" pitchFamily="2" charset="0"/>
              </a:rPr>
              <a:t>gad;gLj;jp</a:t>
            </a:r>
            <a:r>
              <a:rPr lang="en-US" b="1" dirty="0" smtClean="0">
                <a:latin typeface="Baamini" pitchFamily="2" charset="0"/>
              </a:rPr>
              <a:t> </a:t>
            </a:r>
            <a:r>
              <a:rPr lang="en-US" b="1" dirty="0" err="1" smtClean="0">
                <a:latin typeface="Baamini" pitchFamily="2" charset="0"/>
              </a:rPr>
              <a:t>Nfhg;Gfisf</a:t>
            </a:r>
            <a:r>
              <a:rPr lang="en-US" b="1" dirty="0" smtClean="0">
                <a:latin typeface="Baamini" pitchFamily="2" charset="0"/>
              </a:rPr>
              <a:t>; </a:t>
            </a:r>
            <a:r>
              <a:rPr lang="en-US" b="1" dirty="0" err="1" smtClean="0">
                <a:latin typeface="Baamini" pitchFamily="2" charset="0"/>
              </a:rPr>
              <a:t>ifahSjy</a:t>
            </a:r>
            <a:r>
              <a:rPr lang="en-US" b="1" dirty="0" smtClean="0">
                <a:latin typeface="Baamini" pitchFamily="2" charset="0"/>
              </a:rPr>
              <a:t>;.</a:t>
            </a:r>
            <a:endParaRPr lang="en-US" b="1" dirty="0">
              <a:latin typeface="Baamini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213360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>
                <a:latin typeface="Baamini" pitchFamily="2" charset="0"/>
              </a:rPr>
              <a:t>tiujy</a:t>
            </a:r>
            <a:r>
              <a:rPr lang="en-US" dirty="0" smtClean="0">
                <a:latin typeface="Baamini" pitchFamily="2" charset="0"/>
              </a:rPr>
              <a:t>; </a:t>
            </a:r>
            <a:r>
              <a:rPr lang="en-US" dirty="0" err="1" smtClean="0">
                <a:latin typeface="Baamini" pitchFamily="2" charset="0"/>
              </a:rPr>
              <a:t>nkd;nghUis</a:t>
            </a:r>
            <a:r>
              <a:rPr lang="en-US" dirty="0" smtClean="0">
                <a:latin typeface="Baamini" pitchFamily="2" charset="0"/>
              </a:rPr>
              <a:t> </a:t>
            </a:r>
            <a:r>
              <a:rPr lang="en-US" dirty="0" err="1" smtClean="0">
                <a:latin typeface="Baamini" pitchFamily="2" charset="0"/>
              </a:rPr>
              <a:t>jpwj;jy</a:t>
            </a:r>
            <a:r>
              <a:rPr lang="en-US" dirty="0" smtClean="0">
                <a:latin typeface="Baamini" pitchFamily="2" charset="0"/>
              </a:rPr>
              <a:t>;</a:t>
            </a:r>
          </a:p>
          <a:p>
            <a:r>
              <a:rPr lang="en-US" dirty="0" smtClean="0">
                <a:latin typeface="Baamini" pitchFamily="2" charset="0"/>
              </a:rPr>
              <a:t>   </a:t>
            </a:r>
            <a:r>
              <a:rPr lang="en-US" dirty="0" smtClean="0">
                <a:latin typeface="+mj-lt"/>
              </a:rPr>
              <a:t>Start                all programs                   Accessories                Paint </a:t>
            </a:r>
            <a:endParaRPr lang="en-US" dirty="0">
              <a:latin typeface="+mj-lt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600200" y="25908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505200" y="25908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562600" y="25908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2895600"/>
            <a:ext cx="3962400" cy="3614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5410200"/>
            <a:ext cx="8229600" cy="107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762000"/>
            <a:ext cx="2595561" cy="433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81600" y="1066800"/>
            <a:ext cx="32480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52400" y="1524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File Menu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29200" y="3810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View  Menu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76600" y="49530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Home  Menu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Baamini" pitchFamily="2" charset="0"/>
              </a:rPr>
              <a:t>Nfhg;Gfis</a:t>
            </a:r>
            <a:r>
              <a:rPr lang="en-US" dirty="0" smtClean="0">
                <a:latin typeface="Baamini" pitchFamily="2" charset="0"/>
              </a:rPr>
              <a:t> </a:t>
            </a:r>
            <a:r>
              <a:rPr lang="en-US" dirty="0" err="1" smtClean="0">
                <a:latin typeface="Baamini" pitchFamily="2" charset="0"/>
              </a:rPr>
              <a:t>cUthf;Fjy</a:t>
            </a:r>
            <a:r>
              <a:rPr lang="en-US" dirty="0" smtClean="0">
                <a:latin typeface="Baamini" pitchFamily="2" charset="0"/>
              </a:rPr>
              <a:t>;</a:t>
            </a:r>
            <a:endParaRPr lang="en-US" dirty="0">
              <a:latin typeface="Baamini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944562"/>
          </a:xfrm>
        </p:spPr>
        <p:txBody>
          <a:bodyPr/>
          <a:lstStyle/>
          <a:p>
            <a:r>
              <a:rPr lang="en-US" dirty="0" err="1" smtClean="0">
                <a:latin typeface="Baamini" pitchFamily="2" charset="0"/>
              </a:rPr>
              <a:t>cUthf;fpa</a:t>
            </a:r>
            <a:r>
              <a:rPr lang="en-US" dirty="0" smtClean="0">
                <a:latin typeface="Baamini" pitchFamily="2" charset="0"/>
              </a:rPr>
              <a:t> </a:t>
            </a:r>
            <a:r>
              <a:rPr lang="en-US" dirty="0" err="1" smtClean="0">
                <a:latin typeface="Baamini" pitchFamily="2" charset="0"/>
              </a:rPr>
              <a:t>Nfhg;ig</a:t>
            </a:r>
            <a:r>
              <a:rPr lang="en-US" dirty="0" smtClean="0">
                <a:latin typeface="Baamini" pitchFamily="2" charset="0"/>
              </a:rPr>
              <a:t> </a:t>
            </a:r>
            <a:r>
              <a:rPr lang="en-US" dirty="0" err="1" smtClean="0">
                <a:latin typeface="Baamini" pitchFamily="2" charset="0"/>
              </a:rPr>
              <a:t>Nrkpj;jy</a:t>
            </a:r>
            <a:r>
              <a:rPr lang="en-US" dirty="0" smtClean="0">
                <a:latin typeface="Baamini" pitchFamily="2" charset="0"/>
              </a:rPr>
              <a:t>;</a:t>
            </a:r>
            <a:endParaRPr lang="en-US" dirty="0">
              <a:latin typeface="Baamini" pitchFamily="2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819400" y="17526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953000" y="18288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590800"/>
            <a:ext cx="2563050" cy="269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762000" y="1600200"/>
            <a:ext cx="784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File                Save as               Type the name              Save 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295400" y="18288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276600" y="38862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09066" y="2590800"/>
            <a:ext cx="3439534" cy="2757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Baamini" pitchFamily="2" charset="0"/>
              </a:rPr>
              <a:t>Nrkpj;j</a:t>
            </a:r>
            <a:r>
              <a:rPr lang="en-US" dirty="0" smtClean="0">
                <a:latin typeface="Baamini" pitchFamily="2" charset="0"/>
              </a:rPr>
              <a:t> </a:t>
            </a:r>
            <a:r>
              <a:rPr lang="en-US" dirty="0" err="1" smtClean="0">
                <a:latin typeface="Baamini" pitchFamily="2" charset="0"/>
              </a:rPr>
              <a:t>Nfhg;ig</a:t>
            </a:r>
            <a:r>
              <a:rPr lang="en-US" dirty="0" smtClean="0">
                <a:latin typeface="Baamini" pitchFamily="2" charset="0"/>
              </a:rPr>
              <a:t> </a:t>
            </a:r>
            <a:r>
              <a:rPr lang="en-US" dirty="0" err="1" smtClean="0">
                <a:latin typeface="Baamini" pitchFamily="2" charset="0"/>
              </a:rPr>
              <a:t>jpwj;jy</a:t>
            </a:r>
            <a:r>
              <a:rPr lang="en-US" dirty="0" smtClean="0">
                <a:latin typeface="Baamini" pitchFamily="2" charset="0"/>
              </a:rPr>
              <a:t>;</a:t>
            </a:r>
            <a:endParaRPr lang="en-US" dirty="0">
              <a:latin typeface="Baamini" pitchFamily="2" charset="0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2209800"/>
            <a:ext cx="28956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Straight Arrow Connector 5"/>
          <p:cNvCxnSpPr/>
          <p:nvPr/>
        </p:nvCxnSpPr>
        <p:spPr>
          <a:xfrm>
            <a:off x="3352800" y="35052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2057400"/>
            <a:ext cx="3728389" cy="341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1143000" y="1371600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File             Open                       Select the file name              open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752600" y="15240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819400" y="1524000"/>
            <a:ext cx="990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867400" y="16002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Baamini" pitchFamily="2" charset="0"/>
              </a:rPr>
              <a:t>Nrkpj;j</a:t>
            </a:r>
            <a:r>
              <a:rPr lang="en-US" dirty="0" smtClean="0">
                <a:latin typeface="Baamini" pitchFamily="2" charset="0"/>
              </a:rPr>
              <a:t> </a:t>
            </a:r>
            <a:r>
              <a:rPr lang="en-US" dirty="0" err="1" smtClean="0">
                <a:latin typeface="Baamini" pitchFamily="2" charset="0"/>
              </a:rPr>
              <a:t>Nfhg;ig</a:t>
            </a:r>
            <a:r>
              <a:rPr lang="en-US" dirty="0" smtClean="0">
                <a:latin typeface="Baamini" pitchFamily="2" charset="0"/>
              </a:rPr>
              <a:t> </a:t>
            </a:r>
            <a:r>
              <a:rPr lang="en-US" dirty="0" err="1" smtClean="0">
                <a:latin typeface="Baamini" pitchFamily="2" charset="0"/>
              </a:rPr>
              <a:t>jpUj;Jjy</a:t>
            </a:r>
            <a:r>
              <a:rPr lang="en-US" dirty="0" smtClean="0">
                <a:latin typeface="Baamini" pitchFamily="2" charset="0"/>
              </a:rPr>
              <a:t>;</a:t>
            </a:r>
            <a:endParaRPr lang="en-US" dirty="0">
              <a:latin typeface="Baamini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3000" y="1371600"/>
            <a:ext cx="746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File             Open                       Select the file name               open            Edit the picture           File          Save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676400" y="15240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819400" y="1524000"/>
            <a:ext cx="990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867400" y="16002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7086600" y="16002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981200" y="18288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819400" y="18288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2286000"/>
            <a:ext cx="2206172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1" name="Straight Arrow Connector 20"/>
          <p:cNvCxnSpPr/>
          <p:nvPr/>
        </p:nvCxnSpPr>
        <p:spPr>
          <a:xfrm>
            <a:off x="2590800" y="32004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0" y="2286000"/>
            <a:ext cx="1856001" cy="234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3" name="Straight Arrow Connector 22"/>
          <p:cNvCxnSpPr/>
          <p:nvPr/>
        </p:nvCxnSpPr>
        <p:spPr>
          <a:xfrm>
            <a:off x="5257800" y="32766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Baamini" pitchFamily="2" charset="0"/>
              </a:rPr>
              <a:t>cUthf;fp</a:t>
            </a:r>
            <a:r>
              <a:rPr lang="en-US" dirty="0" smtClean="0">
                <a:latin typeface="Baamini" pitchFamily="2" charset="0"/>
              </a:rPr>
              <a:t> </a:t>
            </a:r>
            <a:r>
              <a:rPr lang="en-US" dirty="0" err="1" smtClean="0">
                <a:latin typeface="Baamini" pitchFamily="2" charset="0"/>
              </a:rPr>
              <a:t>Nrkpj;j</a:t>
            </a:r>
            <a:r>
              <a:rPr lang="en-US" dirty="0" smtClean="0">
                <a:latin typeface="Baamini" pitchFamily="2" charset="0"/>
              </a:rPr>
              <a:t> </a:t>
            </a:r>
            <a:r>
              <a:rPr lang="en-US" dirty="0" err="1" smtClean="0">
                <a:latin typeface="Baamini" pitchFamily="2" charset="0"/>
              </a:rPr>
              <a:t>Nfhg;ig</a:t>
            </a:r>
            <a:r>
              <a:rPr lang="en-US" dirty="0" smtClean="0">
                <a:latin typeface="Baamini" pitchFamily="2" charset="0"/>
              </a:rPr>
              <a:t> %</a:t>
            </a:r>
            <a:r>
              <a:rPr lang="en-US" dirty="0" err="1" smtClean="0">
                <a:latin typeface="Baamini" pitchFamily="2" charset="0"/>
              </a:rPr>
              <a:t>Ljy</a:t>
            </a:r>
            <a:r>
              <a:rPr lang="en-US" dirty="0" smtClean="0">
                <a:latin typeface="Baamini" pitchFamily="2" charset="0"/>
              </a:rPr>
              <a:t>;</a:t>
            </a:r>
            <a:endParaRPr lang="en-US" dirty="0">
              <a:latin typeface="Baamini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77</Words>
  <Application>Microsoft Office PowerPoint</Application>
  <PresentationFormat>On-screen Show (4:3)</PresentationFormat>
  <Paragraphs>15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myF-3&gt;4 juk;-6 jfty; njhlu;ghly; njhopy;El;gk;</vt:lpstr>
      <vt:lpstr>vspa tiujy; nkd;nghUs; xd;iw gad;gLj;jp Nfhg;Gfisf; ifahSjy;.</vt:lpstr>
      <vt:lpstr>Slide 3</vt:lpstr>
      <vt:lpstr>Nfhg;Gfis cUthf;Fjy;</vt:lpstr>
      <vt:lpstr>cUthf;fpa Nfhg;ig Nrkpj;jy;</vt:lpstr>
      <vt:lpstr>Nrkpj;j Nfhg;ig jpwj;jy;</vt:lpstr>
      <vt:lpstr>Nrkpj;j Nfhg;ig jpUj;Jjy;</vt:lpstr>
      <vt:lpstr>cUthf;fp Nrkpj;j Nfhg;ig %Ljy;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myF-3&gt;4 juk;-6</dc:title>
  <dc:creator>admin</dc:creator>
  <cp:lastModifiedBy>admin</cp:lastModifiedBy>
  <cp:revision>16</cp:revision>
  <dcterms:created xsi:type="dcterms:W3CDTF">2018-02-26T02:04:15Z</dcterms:created>
  <dcterms:modified xsi:type="dcterms:W3CDTF">2018-02-26T03:27:13Z</dcterms:modified>
</cp:coreProperties>
</file>