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82" r:id="rId4"/>
    <p:sldId id="283" r:id="rId5"/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6" r:id="rId19"/>
    <p:sldId id="287" r:id="rId20"/>
    <p:sldId id="269" r:id="rId21"/>
    <p:sldId id="270" r:id="rId22"/>
    <p:sldId id="292" r:id="rId23"/>
    <p:sldId id="293" r:id="rId24"/>
    <p:sldId id="271" r:id="rId25"/>
    <p:sldId id="272" r:id="rId26"/>
    <p:sldId id="273" r:id="rId27"/>
    <p:sldId id="290" r:id="rId28"/>
    <p:sldId id="291" r:id="rId29"/>
    <p:sldId id="274" r:id="rId30"/>
    <p:sldId id="275" r:id="rId31"/>
    <p:sldId id="288" r:id="rId32"/>
    <p:sldId id="289" r:id="rId33"/>
    <p:sldId id="276" r:id="rId34"/>
    <p:sldId id="277" r:id="rId35"/>
    <p:sldId id="278" r:id="rId36"/>
    <p:sldId id="279" r:id="rId37"/>
    <p:sldId id="280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1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6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3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7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8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3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7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8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0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4DB4-A576-4945-AE16-7F0F74E4185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F982-8F2A-47BF-9CC3-B2C711ED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9298-645F-4855-AA74-E58D36BC15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A66A6-0559-4220-A880-5B82BE7395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1" y="4236036"/>
            <a:ext cx="4328855" cy="24241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" y="4236036"/>
            <a:ext cx="4653787" cy="2424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27278"/>
            <a:ext cx="7772400" cy="1470025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/>
          <a:lstStyle/>
          <a:p>
            <a:r>
              <a:rPr lang="pl-PL" b="1" dirty="0">
                <a:latin typeface="FMAbhaya" panose="00000400000000000000" pitchFamily="2" charset="0"/>
              </a:rPr>
              <a:t>N+ñ w,xlrKfha § Ndú; lrk oDVdx. yd uDÿ wx.</a:t>
            </a:r>
            <a:endParaRPr lang="en-US" b="1" dirty="0">
              <a:latin typeface="FMAbhaya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6195" y="5186038"/>
            <a:ext cx="4043609" cy="990600"/>
          </a:xfrm>
          <a:solidFill>
            <a:schemeClr val="bg1"/>
          </a:solidFill>
          <a:ln w="603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FMAbhaya" panose="00000400000000000000" pitchFamily="2" charset="0"/>
              </a:rPr>
              <a:t>tia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'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fla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'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WfmalaId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fiõjkaÈ</a:t>
            </a:r>
            <a:endParaRPr lang="en-US" sz="2400" b="1" dirty="0">
              <a:solidFill>
                <a:schemeClr val="tx1"/>
              </a:solidFill>
              <a:latin typeface="FMAbhaya" panose="00000400000000000000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r$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weye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&lt;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shf.dv</a:t>
            </a:r>
            <a:r>
              <a:rPr lang="en-US" sz="2400" b="1" dirty="0">
                <a:solidFill>
                  <a:schemeClr val="tx1"/>
                </a:solidFill>
                <a:latin typeface="FMAbhaya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FMAbhaya" panose="00000400000000000000" pitchFamily="2" charset="0"/>
              </a:rPr>
              <a:t>u'u'ú</a:t>
            </a:r>
            <a:endParaRPr lang="en-US" sz="2400" b="1" dirty="0">
              <a:solidFill>
                <a:schemeClr val="tx1"/>
              </a:solidFill>
              <a:latin typeface="FMAbhaya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0" y="113376"/>
            <a:ext cx="2877992" cy="1915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5" y="113376"/>
            <a:ext cx="3822395" cy="19191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r="24980"/>
          <a:stretch/>
        </p:blipFill>
        <p:spPr>
          <a:xfrm>
            <a:off x="7062036" y="178603"/>
            <a:ext cx="1752600" cy="16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mzf.da,d</a:t>
            </a:r>
            <a:endParaRPr lang="en-US" sz="3200" b="1" dirty="0">
              <a:latin typeface="FMAbhaya" panose="00000400000000000000" pitchFamily="2" charset="0"/>
            </a:endParaRPr>
          </a:p>
        </p:txBody>
      </p:sp>
      <p:pic>
        <p:nvPicPr>
          <p:cNvPr id="6146" name="Picture 2" descr="D:\Upeksha\Bst\images\e3cb6542c84dc4762ab515e1869bdb1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5432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122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Upeksha\Bst\images\pergola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336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mshjr</a:t>
            </a:r>
            <a:r>
              <a:rPr lang="en-US" sz="3200" b="1" dirty="0">
                <a:latin typeface="FMAbhaya" panose="00000400000000000000" pitchFamily="2" charset="0"/>
              </a:rPr>
              <a:t> leg</a:t>
            </a:r>
          </a:p>
        </p:txBody>
      </p:sp>
      <p:pic>
        <p:nvPicPr>
          <p:cNvPr id="8194" name="Picture 2" descr="D:\Upeksha\Bst\images\assymetr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324600" cy="421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42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latin typeface="FMAbhaya" panose="00000400000000000000" pitchFamily="2" charset="0"/>
              </a:rPr>
              <a:t>.</a:t>
            </a:r>
            <a:r>
              <a:rPr lang="en-US" sz="3200" b="1" dirty="0" err="1">
                <a:latin typeface="FMAbhaya" panose="00000400000000000000" pitchFamily="2" charset="0"/>
              </a:rPr>
              <a:t>sukay,a</a:t>
            </a:r>
            <a:endParaRPr lang="en-US" sz="3200" b="1" dirty="0">
              <a:latin typeface="FMAbhaya" panose="00000400000000000000" pitchFamily="2" charset="0"/>
            </a:endParaRPr>
          </a:p>
        </p:txBody>
      </p:sp>
      <p:pic>
        <p:nvPicPr>
          <p:cNvPr id="9218" name="Picture 2" descr="D:\Upeksha\Bst\images\rest plac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955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89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Interlocks</a:t>
            </a:r>
            <a:endParaRPr lang="en-US" dirty="0"/>
          </a:p>
        </p:txBody>
      </p:sp>
      <p:pic>
        <p:nvPicPr>
          <p:cNvPr id="10242" name="Picture 2" descr="D:\Upeksha\Bst\images\s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38252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636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Upeksha\Bst\images\varie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830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2477511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FMAbhaya" panose="00000400000000000000" pitchFamily="2" charset="0"/>
              </a:rPr>
              <a:t>uDÿ</a:t>
            </a:r>
            <a:r>
              <a:rPr lang="en-US" b="1" dirty="0">
                <a:latin typeface="FMAbhaya" panose="00000400000000000000" pitchFamily="2" charset="0"/>
              </a:rPr>
              <a:t> </a:t>
            </a:r>
            <a:r>
              <a:rPr lang="en-US" b="1" dirty="0" err="1">
                <a:latin typeface="FMAbhaya" panose="00000400000000000000" pitchFamily="2" charset="0"/>
              </a:rPr>
              <a:t>wx</a:t>
            </a:r>
            <a:r>
              <a:rPr lang="en-US" b="1" dirty="0">
                <a:latin typeface="FMAbhaya" panose="00000400000000000000" pitchFamily="2" charset="0"/>
              </a:rPr>
              <a:t>. </a:t>
            </a:r>
            <a:r>
              <a:rPr lang="en-US" sz="3200" b="1" dirty="0">
                <a:latin typeface="+mn-lt"/>
              </a:rPr>
              <a:t>(Soft landscape items)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909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FMAbhaya" panose="00000400000000000000" pitchFamily="2" charset="0"/>
              </a:rPr>
              <a:t>uDÿ</a:t>
            </a:r>
            <a:r>
              <a:rPr lang="en-US" sz="4000" b="1" dirty="0">
                <a:latin typeface="FMAbhaya" panose="00000400000000000000" pitchFamily="2" charset="0"/>
              </a:rPr>
              <a:t> </a:t>
            </a:r>
            <a:r>
              <a:rPr lang="en-US" sz="4000" b="1" dirty="0" err="1">
                <a:latin typeface="FMAbhaya" panose="00000400000000000000" pitchFamily="2" charset="0"/>
              </a:rPr>
              <a:t>wx</a:t>
            </a:r>
            <a:r>
              <a:rPr lang="en-US" sz="4000" b="1" dirty="0">
                <a:latin typeface="FMAbhaya" panose="00000400000000000000" pitchFamily="2" charset="0"/>
              </a:rPr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N+ñ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w,xlrKfha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kakd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jDlaI</a:t>
            </a:r>
            <a:r>
              <a:rPr lang="en-US" dirty="0">
                <a:latin typeface="FMAbhaya" panose="00000400000000000000" pitchFamily="2" charset="0"/>
              </a:rPr>
              <a:t>,;</a:t>
            </a:r>
            <a:r>
              <a:rPr lang="en-US" dirty="0" err="1">
                <a:latin typeface="FMAbhaya" panose="00000400000000000000" pitchFamily="2" charset="0"/>
              </a:rPr>
              <a:t>dÈh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uDÿ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wx</a:t>
            </a:r>
            <a:r>
              <a:rPr lang="en-US" dirty="0">
                <a:latin typeface="FMAbhaya" panose="00000400000000000000" pitchFamily="2" charset="0"/>
              </a:rPr>
              <a:t>. </a:t>
            </a:r>
            <a:r>
              <a:rPr lang="pl-PL" dirty="0">
                <a:latin typeface="FMAbhaya" panose="00000400000000000000" pitchFamily="2" charset="0"/>
              </a:rPr>
              <a:t>f,i w¾: ksrEmKh lrkq ,</a:t>
            </a:r>
            <a:r>
              <a:rPr lang="pl-PL" dirty="0" smtClean="0">
                <a:latin typeface="FMAbhaya" panose="00000400000000000000" pitchFamily="2" charset="0"/>
              </a:rPr>
              <a:t>efí</a:t>
            </a:r>
            <a:r>
              <a:rPr lang="en-US" dirty="0" smtClean="0">
                <a:latin typeface="FMAbhaya" panose="00000400000000000000" pitchFamily="2" charset="0"/>
              </a:rPr>
              <a:t>' </a:t>
            </a:r>
            <a:r>
              <a:rPr lang="en-US" dirty="0">
                <a:latin typeface="FMAbhaya" panose="00000400000000000000" pitchFamily="2" charset="0"/>
              </a:rPr>
              <a:t>;jo  c, </a:t>
            </a:r>
            <a:r>
              <a:rPr lang="en-US" dirty="0" err="1">
                <a:latin typeface="FMAbhaya" panose="00000400000000000000" pitchFamily="2" charset="0"/>
              </a:rPr>
              <a:t>wx</a:t>
            </a:r>
            <a:r>
              <a:rPr lang="en-US" dirty="0">
                <a:latin typeface="FMAbhaya" panose="00000400000000000000" pitchFamily="2" charset="0"/>
              </a:rPr>
              <a:t>. ;=&lt; </a:t>
            </a:r>
            <a:r>
              <a:rPr lang="en-US" dirty="0" err="1">
                <a:latin typeface="FMAbhaya" panose="00000400000000000000" pitchFamily="2" charset="0"/>
              </a:rPr>
              <a:t>Ndú</a:t>
            </a:r>
            <a:r>
              <a:rPr lang="en-US" dirty="0">
                <a:latin typeface="FMAbhaya" panose="00000400000000000000" pitchFamily="2" charset="0"/>
              </a:rPr>
              <a:t>; </a:t>
            </a:r>
            <a:r>
              <a:rPr lang="en-US" dirty="0" err="1">
                <a:latin typeface="FMAbhaya" panose="00000400000000000000" pitchFamily="2" charset="0"/>
              </a:rPr>
              <a:t>lrk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iÔù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uiqka</a:t>
            </a:r>
            <a:r>
              <a:rPr lang="en-US" dirty="0">
                <a:latin typeface="FMAbhaya" panose="00000400000000000000" pitchFamily="2" charset="0"/>
              </a:rPr>
              <a:t> o </a:t>
            </a:r>
            <a:r>
              <a:rPr lang="en-US" dirty="0" err="1">
                <a:latin typeface="FMAbhaya" panose="00000400000000000000" pitchFamily="2" charset="0"/>
              </a:rPr>
              <a:t>uDÿ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wx</a:t>
            </a:r>
            <a:r>
              <a:rPr lang="en-US" dirty="0">
                <a:latin typeface="FMAbhaya" panose="00000400000000000000" pitchFamily="2" charset="0"/>
              </a:rPr>
              <a:t>. </a:t>
            </a:r>
            <a:r>
              <a:rPr lang="en-US" dirty="0" err="1">
                <a:latin typeface="FMAbhaya" panose="00000400000000000000" pitchFamily="2" charset="0"/>
              </a:rPr>
              <a:t>f,i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ie,fla</a:t>
            </a:r>
            <a:r>
              <a:rPr lang="en-US" dirty="0">
                <a:latin typeface="FMAbhaya" panose="00000400000000000000" pitchFamily="2" charset="0"/>
              </a:rPr>
              <a:t>'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20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FMAbhaya" panose="00000400000000000000" pitchFamily="2" charset="0"/>
              </a:rPr>
              <a:t>uDÿ</a:t>
            </a:r>
            <a:r>
              <a:rPr lang="en-US" sz="3600" b="1" dirty="0">
                <a:latin typeface="FMAbhaya" panose="00000400000000000000" pitchFamily="2" charset="0"/>
              </a:rPr>
              <a:t> </a:t>
            </a:r>
            <a:r>
              <a:rPr lang="en-US" sz="3600" b="1" dirty="0" err="1">
                <a:latin typeface="FMAbhaya" panose="00000400000000000000" pitchFamily="2" charset="0"/>
              </a:rPr>
              <a:t>wx</a:t>
            </a:r>
            <a:r>
              <a:rPr lang="en-US" sz="3600" b="1" dirty="0">
                <a:latin typeface="FMAbhaya" panose="00000400000000000000" pitchFamily="2" charset="0"/>
              </a:rPr>
              <a:t>. </a:t>
            </a:r>
            <a:r>
              <a:rPr lang="en-US" sz="3600" b="1" dirty="0" err="1">
                <a:latin typeface="FMAbhaya" panose="00000400000000000000" pitchFamily="2" charset="0"/>
              </a:rPr>
              <a:t>i|yd</a:t>
            </a:r>
            <a:r>
              <a:rPr lang="en-US" sz="3600" b="1" dirty="0">
                <a:latin typeface="FMAbhaya" panose="00000400000000000000" pitchFamily="2" charset="0"/>
              </a:rPr>
              <a:t> </a:t>
            </a:r>
            <a:r>
              <a:rPr lang="en-US" sz="3600" b="1" dirty="0" err="1">
                <a:latin typeface="FMAbhaya" panose="00000400000000000000" pitchFamily="2" charset="0"/>
              </a:rPr>
              <a:t>WodyrK</a:t>
            </a:r>
            <a:endParaRPr lang="en-US" sz="3600" b="1" dirty="0">
              <a:latin typeface="FMAbhay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FMAbhaya" panose="00000400000000000000" pitchFamily="2" charset="0"/>
              </a:rPr>
              <a:t>.</a:t>
            </a:r>
            <a:r>
              <a:rPr lang="en-US" dirty="0" err="1">
                <a:latin typeface="FMAbhaya" panose="00000400000000000000" pitchFamily="2" charset="0"/>
              </a:rPr>
              <a:t>ia</a:t>
            </a:r>
            <a:r>
              <a:rPr lang="en-US" dirty="0">
                <a:latin typeface="FMAbhaya" panose="00000400000000000000" pitchFamily="2" charset="0"/>
              </a:rPr>
              <a:t> $ </a:t>
            </a:r>
            <a:r>
              <a:rPr lang="en-US" dirty="0" err="1" smtClean="0">
                <a:latin typeface="FMAbhaya" panose="00000400000000000000" pitchFamily="2" charset="0"/>
              </a:rPr>
              <a:t>jDlaI</a:t>
            </a:r>
            <a:endParaRPr lang="en-US" dirty="0" smtClean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u,a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md;a;s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smtClean="0">
                <a:latin typeface="FMAbhaya" panose="00000400000000000000" pitchFamily="2" charset="0"/>
              </a:rPr>
              <a:t>;DK </a:t>
            </a:r>
            <a:r>
              <a:rPr lang="en-US" dirty="0" err="1">
                <a:latin typeface="FMAbhaya" panose="00000400000000000000" pitchFamily="2" charset="0"/>
              </a:rPr>
              <a:t>msá</a:t>
            </a:r>
            <a:r>
              <a:rPr lang="en-US" dirty="0">
                <a:latin typeface="FMAbhaya" panose="00000400000000000000" pitchFamily="2" charset="0"/>
              </a:rPr>
              <a:t> </a:t>
            </a:r>
          </a:p>
          <a:p>
            <a:r>
              <a:rPr lang="en-US" dirty="0" err="1" smtClean="0">
                <a:latin typeface="FMAbhaya" panose="00000400000000000000" pitchFamily="2" charset="0"/>
              </a:rPr>
              <a:t>m`ÿre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>
                <a:latin typeface="FMAbhaya" panose="00000400000000000000" pitchFamily="2" charset="0"/>
              </a:rPr>
              <a:t>mdxY</a:t>
            </a:r>
            <a:r>
              <a:rPr lang="en-US" dirty="0">
                <a:latin typeface="FMAbhaya" panose="00000400000000000000" pitchFamily="2" charset="0"/>
              </a:rPr>
              <a:t>= </a:t>
            </a:r>
            <a:r>
              <a:rPr lang="en-US" dirty="0" err="1" smtClean="0">
                <a:latin typeface="FMAbhaya" panose="00000400000000000000" pitchFamily="2" charset="0"/>
              </a:rPr>
              <a:t>wdjrK</a:t>
            </a:r>
            <a:r>
              <a:rPr lang="en-US" dirty="0" smtClean="0">
                <a:latin typeface="FMAbhaya" panose="00000400000000000000" pitchFamily="2" charset="0"/>
              </a:rPr>
              <a:t>^;</a:t>
            </a:r>
            <a:r>
              <a:rPr lang="en-US" dirty="0">
                <a:latin typeface="FMAbhaya" panose="00000400000000000000" pitchFamily="2" charset="0"/>
              </a:rPr>
              <a:t>DK </a:t>
            </a:r>
            <a:r>
              <a:rPr lang="en-US" dirty="0" err="1">
                <a:latin typeface="FMAbhaya" panose="00000400000000000000" pitchFamily="2" charset="0"/>
              </a:rPr>
              <a:t>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msv,s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wdjrK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fnda</a:t>
            </a:r>
            <a:r>
              <a:rPr lang="en-US" dirty="0">
                <a:latin typeface="FMAbhaya" panose="00000400000000000000" pitchFamily="2" charset="0"/>
              </a:rPr>
              <a:t>.&amp;</a:t>
            </a:r>
          </a:p>
          <a:p>
            <a:r>
              <a:rPr lang="en-US" dirty="0" err="1" smtClean="0">
                <a:latin typeface="FMAbhaya" panose="00000400000000000000" pitchFamily="2" charset="0"/>
              </a:rPr>
              <a:t>fndaor</a:t>
            </a:r>
            <a:endParaRPr lang="en-US" dirty="0" smtClean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jeá</a:t>
            </a:r>
            <a:endParaRPr lang="en-US" dirty="0" smtClean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je,a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j¾.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20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fndaor</a:t>
            </a:r>
            <a:endParaRPr lang="en-US" sz="3200" b="1" dirty="0">
              <a:latin typeface="FMAbhaya" panose="00000400000000000000" pitchFamily="2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348287" cy="400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712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FMAbhaya" panose="00000400000000000000" pitchFamily="2" charset="0"/>
              </a:rPr>
              <a:t>oDVdx</a:t>
            </a:r>
            <a:r>
              <a:rPr lang="en-US" b="1" dirty="0">
                <a:latin typeface="FMAbhaya" panose="00000400000000000000" pitchFamily="2" charset="0"/>
              </a:rPr>
              <a:t>.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sz="2800" b="1" dirty="0">
                <a:latin typeface="+mn-lt"/>
              </a:rPr>
              <a:t>(Hard landscape items)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FMAbhaya" panose="00000400000000000000" pitchFamily="2" charset="0"/>
              </a:rPr>
              <a:t>N+ñ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w,xlrKfha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mßirh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w,xldr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lsÍug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kakd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jHQy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úúO</a:t>
            </a:r>
            <a:r>
              <a:rPr lang="en-US" dirty="0">
                <a:latin typeface="FMAbhaya" panose="00000400000000000000" pitchFamily="2" charset="0"/>
              </a:rPr>
              <a:t> ld¾h </a:t>
            </a:r>
            <a:r>
              <a:rPr lang="en-US" dirty="0" err="1">
                <a:latin typeface="FMAbhaya" panose="00000400000000000000" pitchFamily="2" charset="0"/>
              </a:rPr>
              <a:t>ioyd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 smtClean="0">
                <a:latin typeface="FMAbhaya" panose="00000400000000000000" pitchFamily="2" charset="0"/>
              </a:rPr>
              <a:t>kakd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bÈlsÍï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tu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wuqøjH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oDVdx</a:t>
            </a:r>
            <a:r>
              <a:rPr lang="en-US" dirty="0">
                <a:latin typeface="FMAbhaya" panose="00000400000000000000" pitchFamily="2" charset="0"/>
              </a:rPr>
              <a:t>. </a:t>
            </a:r>
            <a:r>
              <a:rPr lang="en-US" dirty="0" err="1">
                <a:latin typeface="FMAbhaya" panose="00000400000000000000" pitchFamily="2" charset="0"/>
              </a:rPr>
              <a:t>f,i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y÷kajhs</a:t>
            </a:r>
            <a:r>
              <a:rPr lang="en-US" dirty="0" smtClean="0">
                <a:latin typeface="FMAbhaya" panose="00000400000000000000" pitchFamily="2" charset="0"/>
              </a:rPr>
              <a:t>'</a:t>
            </a:r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093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Upeksha\Bst\images\borders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51108" cy="50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863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FMAbhaya" panose="00000400000000000000" pitchFamily="2" charset="0"/>
              </a:rPr>
              <a:t>m%Yak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fndaorhla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hkq</a:t>
            </a:r>
            <a:r>
              <a:rPr lang="en-US" dirty="0">
                <a:latin typeface="FMAbhaya" panose="00000400000000000000" pitchFamily="2" charset="0"/>
              </a:rPr>
              <a:t> l=</a:t>
            </a:r>
            <a:r>
              <a:rPr lang="en-US" dirty="0" err="1">
                <a:latin typeface="FMAbhaya" panose="00000400000000000000" pitchFamily="2" charset="0"/>
              </a:rPr>
              <a:t>ulao</a:t>
            </a:r>
            <a:r>
              <a:rPr lang="en-US" dirty="0">
                <a:latin typeface="FMAbhaya" panose="00000400000000000000" pitchFamily="2" charset="0"/>
              </a:rPr>
              <a:t>@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fndaorhla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ks¾udKh </a:t>
            </a:r>
            <a:r>
              <a:rPr lang="en-US" dirty="0" err="1">
                <a:latin typeface="FMAbhaya" panose="00000400000000000000" pitchFamily="2" charset="0"/>
              </a:rPr>
              <a:t>lsÍu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i|yd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.; </a:t>
            </a: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yels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fNda</a:t>
            </a:r>
            <a:r>
              <a:rPr lang="en-US" dirty="0">
                <a:latin typeface="FMAbhaya" panose="00000400000000000000" pitchFamily="2" charset="0"/>
              </a:rPr>
              <a:t>. j¾. </a:t>
            </a:r>
            <a:r>
              <a:rPr lang="en-US" dirty="0" err="1">
                <a:latin typeface="FMAbhaya" panose="00000400000000000000" pitchFamily="2" charset="0"/>
              </a:rPr>
              <a:t>i|yd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WodyrK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olajkak</a:t>
            </a:r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77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FMAbhaya" panose="00000400000000000000" pitchFamily="2" charset="0"/>
              </a:rPr>
              <a:t>ms</a:t>
            </a:r>
            <a:r>
              <a:rPr lang="en-US" b="1" dirty="0">
                <a:latin typeface="FMAbhaya" panose="00000400000000000000" pitchFamily="2" charset="0"/>
              </a:rPr>
              <a:t>&lt;s;=</a:t>
            </a:r>
            <a:r>
              <a:rPr lang="en-US" b="1" dirty="0" smtClean="0">
                <a:latin typeface="FMAbhaya" panose="00000400000000000000" pitchFamily="2" charset="0"/>
              </a:rPr>
              <a:t>re</a:t>
            </a:r>
            <a:endParaRPr lang="en-US" b="1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N+ñ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w,xlrKfha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fndaor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f,i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y÷kajkafka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tl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È.g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udj;lg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jeglg</a:t>
            </a:r>
            <a:r>
              <a:rPr lang="en-US" dirty="0">
                <a:latin typeface="FMAbhaya" panose="00000400000000000000" pitchFamily="2" charset="0"/>
              </a:rPr>
              <a:t>" ;</a:t>
            </a:r>
            <a:r>
              <a:rPr lang="en-US" dirty="0" err="1" smtClean="0">
                <a:latin typeface="FMAbhaya" panose="00000400000000000000" pitchFamily="2" charset="0"/>
              </a:rPr>
              <a:t>dmamhlg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fyda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udhsï</a:t>
            </a:r>
            <a:r>
              <a:rPr lang="en-US" dirty="0">
                <a:latin typeface="FMAbhaya" panose="00000400000000000000" pitchFamily="2" charset="0"/>
              </a:rPr>
              <a:t> j </a:t>
            </a:r>
            <a:r>
              <a:rPr lang="en-US" dirty="0" err="1">
                <a:latin typeface="FMAbhaya" panose="00000400000000000000" pitchFamily="2" charset="0"/>
              </a:rPr>
              <a:t>ia:dmkh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lrk</a:t>
            </a:r>
            <a:r>
              <a:rPr lang="en-US" dirty="0">
                <a:latin typeface="FMAbhaya" panose="00000400000000000000" pitchFamily="2" charset="0"/>
              </a:rPr>
              <a:t> ,o 1.5 m </a:t>
            </a:r>
            <a:r>
              <a:rPr lang="en-US" dirty="0" err="1">
                <a:latin typeface="FMAbhaya" panose="00000400000000000000" pitchFamily="2" charset="0"/>
              </a:rPr>
              <a:t>jvd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wvq</a:t>
            </a:r>
            <a:r>
              <a:rPr lang="en-US" dirty="0">
                <a:latin typeface="FMAbhaya" panose="00000400000000000000" pitchFamily="2" charset="0"/>
              </a:rPr>
              <a:t> m&lt;,</a:t>
            </a:r>
            <a:r>
              <a:rPr lang="en-US" dirty="0" err="1">
                <a:latin typeface="FMAbhaya" panose="00000400000000000000" pitchFamily="2" charset="0"/>
              </a:rPr>
              <a:t>lska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hq;a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úúOdldr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Wiska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hq</a:t>
            </a:r>
            <a:r>
              <a:rPr lang="en-US" dirty="0">
                <a:latin typeface="FMAbhaya" panose="00000400000000000000" pitchFamily="2" charset="0"/>
              </a:rPr>
              <a:t>;= </a:t>
            </a:r>
            <a:r>
              <a:rPr lang="en-US" dirty="0" err="1" smtClean="0">
                <a:latin typeface="FMAbhaya" panose="00000400000000000000" pitchFamily="2" charset="0"/>
              </a:rPr>
              <a:t>m`ÿre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f.dkakls</a:t>
            </a:r>
            <a:endParaRPr lang="en-US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latin typeface="FMAbhaya" panose="00000400000000000000" pitchFamily="2" charset="0"/>
              </a:rPr>
              <a:t>.`.je/,a</a:t>
            </a:r>
            <a:r>
              <a:rPr lang="en-US" dirty="0" smtClean="0">
                <a:latin typeface="FMAbhaya" panose="00000400000000000000" pitchFamily="2" charset="0"/>
              </a:rPr>
              <a:t>," </a:t>
            </a:r>
            <a:r>
              <a:rPr lang="en-US" dirty="0" err="1" smtClean="0">
                <a:latin typeface="FMAbhaya" panose="00000400000000000000" pitchFamily="2" charset="0"/>
              </a:rPr>
              <a:t>wkaor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fmd,sishdia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fl%dagka</a:t>
            </a:r>
            <a:r>
              <a:rPr lang="en-US" dirty="0">
                <a:latin typeface="FMAbhaya" panose="00000400000000000000" pitchFamily="2" charset="0"/>
              </a:rPr>
              <a:t>" 	</a:t>
            </a:r>
            <a:r>
              <a:rPr lang="en-US" dirty="0" err="1" smtClean="0">
                <a:latin typeface="FMAbhaya" panose="00000400000000000000" pitchFamily="2" charset="0"/>
              </a:rPr>
              <a:t>flda,shdia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we.af,dksud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fldiaiekav%d</a:t>
            </a:r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431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latin typeface="FMAbhaya" panose="00000400000000000000" pitchFamily="2" charset="0"/>
              </a:rPr>
              <a:t>jeá</a:t>
            </a:r>
            <a:endParaRPr lang="en-US" sz="3600" b="1" dirty="0">
              <a:latin typeface="FMAbhaya" panose="00000400000000000000" pitchFamily="2" charset="0"/>
            </a:endParaRPr>
          </a:p>
        </p:txBody>
      </p:sp>
      <p:pic>
        <p:nvPicPr>
          <p:cNvPr id="14338" name="Picture 2" descr="D:\Upeksha\Bst\images\hedges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89" y="1600200"/>
            <a:ext cx="70388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857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Upeksha\Bst\images\hedges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3886200" cy="52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411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Upeksha\Bst\images\hdge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22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FMAbhaya" panose="00000400000000000000" pitchFamily="2" charset="0"/>
              </a:rPr>
              <a:t>m%Yak</a:t>
            </a:r>
            <a:endParaRPr lang="en-US" b="1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N+ñ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uDÿ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wx.hla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f,i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Ydl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jeá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smtClean="0">
                <a:latin typeface="FMAbhaya" panose="00000400000000000000" pitchFamily="2" charset="0"/>
              </a:rPr>
              <a:t>	^</a:t>
            </a:r>
            <a:r>
              <a:rPr lang="en-US" dirty="0"/>
              <a:t>Hedges</a:t>
            </a:r>
            <a:r>
              <a:rPr lang="en-US" dirty="0">
                <a:latin typeface="FMAbhaya" panose="00000400000000000000" pitchFamily="2" charset="0"/>
              </a:rPr>
              <a:t>&amp;</a:t>
            </a:r>
            <a:r>
              <a:rPr lang="en-US" dirty="0"/>
              <a:t>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ekSfï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wruqK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qfudkjdo</a:t>
            </a:r>
            <a:r>
              <a:rPr lang="en-US" dirty="0" smtClean="0">
                <a:latin typeface="FMAbhaya" panose="00000400000000000000" pitchFamily="2" charset="0"/>
              </a:rPr>
              <a:t>@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dirty="0" err="1" smtClean="0">
                <a:latin typeface="FMAbhaya" panose="00000400000000000000" pitchFamily="2" charset="0"/>
              </a:rPr>
              <a:t>tu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wruqKq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wkqj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f;dard.kakd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m÷re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smtClean="0">
                <a:latin typeface="FMAbhaya" panose="00000400000000000000" pitchFamily="2" charset="0"/>
              </a:rPr>
              <a:t>	me&lt;</a:t>
            </a:r>
            <a:r>
              <a:rPr lang="en-US" dirty="0" err="1" smtClean="0">
                <a:latin typeface="FMAbhaya" panose="00000400000000000000" pitchFamily="2" charset="0"/>
              </a:rPr>
              <a:t>Eá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j¾. </a:t>
            </a:r>
            <a:r>
              <a:rPr lang="en-US" dirty="0" err="1">
                <a:latin typeface="FMAbhaya" panose="00000400000000000000" pitchFamily="2" charset="0"/>
              </a:rPr>
              <a:t>fjkia</a:t>
            </a:r>
            <a:r>
              <a:rPr lang="en-US" dirty="0">
                <a:latin typeface="FMAbhaya" panose="00000400000000000000" pitchFamily="2" charset="0"/>
              </a:rPr>
              <a:t> l, </a:t>
            </a:r>
            <a:r>
              <a:rPr lang="en-US" dirty="0" err="1">
                <a:latin typeface="FMAbhaya" panose="00000400000000000000" pitchFamily="2" charset="0"/>
              </a:rPr>
              <a:t>hq</a:t>
            </a:r>
            <a:r>
              <a:rPr lang="en-US" dirty="0">
                <a:latin typeface="FMAbhaya" panose="00000400000000000000" pitchFamily="2" charset="0"/>
              </a:rPr>
              <a:t>;= </a:t>
            </a:r>
            <a:r>
              <a:rPr lang="en-US" dirty="0" err="1">
                <a:latin typeface="FMAbhaya" panose="00000400000000000000" pitchFamily="2" charset="0"/>
              </a:rPr>
              <a:t>whqre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myokak</a:t>
            </a:r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83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7467600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ms</a:t>
            </a:r>
            <a:r>
              <a:rPr lang="en-US" sz="3200" b="1" dirty="0">
                <a:latin typeface="FMAbhaya" panose="00000400000000000000" pitchFamily="2" charset="0"/>
              </a:rPr>
              <a:t>&lt;s;=re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889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1.</a:t>
            </a:r>
          </a:p>
          <a:p>
            <a:r>
              <a:rPr lang="en-US" sz="2200" dirty="0" err="1">
                <a:latin typeface="FMAbhaya" panose="00000400000000000000" pitchFamily="2" charset="0"/>
              </a:rPr>
              <a:t>WoHdkhg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w,xldrh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tla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lsÍug</a:t>
            </a:r>
            <a:endParaRPr lang="en-US" sz="2200" dirty="0">
              <a:latin typeface="FMAbhaya" panose="00000400000000000000" pitchFamily="2" charset="0"/>
            </a:endParaRPr>
          </a:p>
          <a:p>
            <a:r>
              <a:rPr lang="en-US" sz="2200" dirty="0" err="1" smtClean="0">
                <a:latin typeface="FMAbhaya" panose="00000400000000000000" pitchFamily="2" charset="0"/>
              </a:rPr>
              <a:t>wkjYH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ia:dk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wdjrKh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lsÍug</a:t>
            </a:r>
            <a:endParaRPr lang="en-US" sz="2200" dirty="0">
              <a:latin typeface="FMAbhaya" panose="00000400000000000000" pitchFamily="2" charset="0"/>
            </a:endParaRPr>
          </a:p>
          <a:p>
            <a:r>
              <a:rPr lang="en-US" sz="2200" dirty="0" err="1" smtClean="0">
                <a:latin typeface="FMAbhaya" panose="00000400000000000000" pitchFamily="2" charset="0"/>
              </a:rPr>
              <a:t>udhsï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fjka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 smtClean="0">
                <a:latin typeface="FMAbhaya" panose="00000400000000000000" pitchFamily="2" charset="0"/>
              </a:rPr>
              <a:t>lsÍug</a:t>
            </a:r>
            <a:endParaRPr lang="en-US" sz="2200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sz="2200" dirty="0" smtClean="0"/>
              <a:t>2.</a:t>
            </a:r>
          </a:p>
          <a:p>
            <a:r>
              <a:rPr lang="en-US" sz="2200" dirty="0" err="1">
                <a:latin typeface="FMAbhaya" panose="00000400000000000000" pitchFamily="2" charset="0"/>
              </a:rPr>
              <a:t>md;a;s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fn§ug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úúO</a:t>
            </a:r>
            <a:r>
              <a:rPr lang="en-US" sz="2200" dirty="0">
                <a:latin typeface="FMAbhaya" panose="00000400000000000000" pitchFamily="2" charset="0"/>
              </a:rPr>
              <a:t> j¾Kj,ska </a:t>
            </a:r>
            <a:r>
              <a:rPr lang="en-US" sz="2200" dirty="0" err="1">
                <a:latin typeface="FMAbhaya" panose="00000400000000000000" pitchFamily="2" charset="0"/>
              </a:rPr>
              <a:t>hq</a:t>
            </a:r>
            <a:r>
              <a:rPr lang="en-US" sz="2200" dirty="0">
                <a:latin typeface="FMAbhaya" panose="00000400000000000000" pitchFamily="2" charset="0"/>
              </a:rPr>
              <a:t>;= l=</a:t>
            </a:r>
            <a:r>
              <a:rPr lang="en-US" sz="2200" dirty="0" err="1">
                <a:latin typeface="FMAbhaya" panose="00000400000000000000" pitchFamily="2" charset="0"/>
              </a:rPr>
              <a:t>vd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m`ÿre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f,i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jefvk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Ydl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úfYaI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 smtClean="0">
                <a:latin typeface="FMAbhaya" panose="00000400000000000000" pitchFamily="2" charset="0"/>
              </a:rPr>
              <a:t>fhdod</a:t>
            </a:r>
            <a:r>
              <a:rPr lang="en-US" sz="2200" dirty="0" smtClean="0">
                <a:latin typeface="FMAbhaya" panose="00000400000000000000" pitchFamily="2" charset="0"/>
              </a:rPr>
              <a:t> .</a:t>
            </a:r>
            <a:r>
              <a:rPr lang="en-US" sz="2200" dirty="0" err="1" smtClean="0">
                <a:latin typeface="FMAbhaya" panose="00000400000000000000" pitchFamily="2" charset="0"/>
              </a:rPr>
              <a:t>ekSu</a:t>
            </a:r>
            <a:endParaRPr lang="en-US" sz="2200" dirty="0">
              <a:latin typeface="FMAbhaya" panose="00000400000000000000" pitchFamily="2" charset="0"/>
            </a:endParaRPr>
          </a:p>
          <a:p>
            <a:r>
              <a:rPr lang="en-US" sz="2200" dirty="0" err="1" smtClean="0">
                <a:latin typeface="FMAbhaya" panose="00000400000000000000" pitchFamily="2" charset="0"/>
              </a:rPr>
              <a:t>hï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m%foaYhlg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hdï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Bï</a:t>
            </a:r>
            <a:r>
              <a:rPr lang="en-US" sz="2200" dirty="0">
                <a:latin typeface="FMAbhaya" panose="00000400000000000000" pitchFamily="2" charset="0"/>
              </a:rPr>
              <a:t> je&lt;</a:t>
            </a:r>
            <a:r>
              <a:rPr lang="en-US" sz="2200" dirty="0" err="1">
                <a:latin typeface="FMAbhaya" panose="00000400000000000000" pitchFamily="2" charset="0"/>
              </a:rPr>
              <a:t>elaùug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jeá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fhdok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úg</a:t>
            </a:r>
            <a:r>
              <a:rPr lang="en-US" sz="2200" dirty="0">
                <a:latin typeface="FMAbhaya" panose="00000400000000000000" pitchFamily="2" charset="0"/>
              </a:rPr>
              <a:t> Wig </a:t>
            </a:r>
            <a:r>
              <a:rPr lang="en-US" sz="2200" dirty="0" err="1">
                <a:latin typeface="FMAbhaya" panose="00000400000000000000" pitchFamily="2" charset="0"/>
              </a:rPr>
              <a:t>jefvk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m`ÿre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 smtClean="0">
                <a:latin typeface="FMAbhaya" panose="00000400000000000000" pitchFamily="2" charset="0"/>
              </a:rPr>
              <a:t>iys</a:t>
            </a:r>
            <a:r>
              <a:rPr lang="en-US" sz="2200" dirty="0" smtClean="0">
                <a:latin typeface="FMAbhaya" panose="00000400000000000000" pitchFamily="2" charset="0"/>
              </a:rPr>
              <a:t>; </a:t>
            </a:r>
            <a:r>
              <a:rPr lang="en-US" sz="2200" dirty="0" err="1" smtClean="0">
                <a:latin typeface="FMAbhaya" panose="00000400000000000000" pitchFamily="2" charset="0"/>
              </a:rPr>
              <a:t>Ydl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úfYaI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fhdod</a:t>
            </a:r>
            <a:r>
              <a:rPr lang="en-US" sz="2200" dirty="0">
                <a:latin typeface="FMAbhaya" panose="00000400000000000000" pitchFamily="2" charset="0"/>
              </a:rPr>
              <a:t> .</a:t>
            </a:r>
            <a:r>
              <a:rPr lang="en-US" sz="2200" dirty="0" err="1">
                <a:latin typeface="FMAbhaya" panose="00000400000000000000" pitchFamily="2" charset="0"/>
              </a:rPr>
              <a:t>ekSu</a:t>
            </a:r>
            <a:endParaRPr lang="en-US" sz="2200" dirty="0">
              <a:latin typeface="FMAbhaya" panose="00000400000000000000" pitchFamily="2" charset="0"/>
            </a:endParaRPr>
          </a:p>
          <a:p>
            <a:r>
              <a:rPr lang="en-US" sz="2200" dirty="0" err="1" smtClean="0">
                <a:latin typeface="FMAbhaya" panose="00000400000000000000" pitchFamily="2" charset="0"/>
              </a:rPr>
              <a:t>mdrj,a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fomi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udhsï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f,i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jeá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fhdod</a:t>
            </a:r>
            <a:r>
              <a:rPr lang="en-US" sz="2200" dirty="0">
                <a:latin typeface="FMAbhaya" panose="00000400000000000000" pitchFamily="2" charset="0"/>
              </a:rPr>
              <a:t> .</a:t>
            </a:r>
            <a:r>
              <a:rPr lang="en-US" sz="2200" dirty="0" err="1">
                <a:latin typeface="FMAbhaya" panose="00000400000000000000" pitchFamily="2" charset="0"/>
              </a:rPr>
              <a:t>kakd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úg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tajdfha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w,xldrh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ms</a:t>
            </a:r>
            <a:r>
              <a:rPr lang="en-US" sz="2200" dirty="0">
                <a:latin typeface="FMAbhaya" panose="00000400000000000000" pitchFamily="2" charset="0"/>
              </a:rPr>
              <a:t>&lt;</a:t>
            </a:r>
            <a:r>
              <a:rPr lang="en-US" sz="2200" dirty="0" err="1">
                <a:latin typeface="FMAbhaya" panose="00000400000000000000" pitchFamily="2" charset="0"/>
              </a:rPr>
              <a:t>sn</a:t>
            </a:r>
            <a:r>
              <a:rPr lang="en-US" sz="2200" dirty="0">
                <a:latin typeface="FMAbhaya" panose="00000400000000000000" pitchFamily="2" charset="0"/>
              </a:rPr>
              <a:t>| </a:t>
            </a:r>
            <a:r>
              <a:rPr lang="en-US" sz="2200" dirty="0" smtClean="0">
                <a:latin typeface="FMAbhaya" panose="00000400000000000000" pitchFamily="2" charset="0"/>
              </a:rPr>
              <a:t>j </a:t>
            </a:r>
            <a:r>
              <a:rPr lang="en-US" sz="2200" dirty="0" err="1" smtClean="0">
                <a:latin typeface="FMAbhaya" panose="00000400000000000000" pitchFamily="2" charset="0"/>
              </a:rPr>
              <a:t>ie,ls,su;a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ùu</a:t>
            </a:r>
            <a:endParaRPr lang="en-US" sz="2200" dirty="0">
              <a:latin typeface="FMAbhaya" panose="00000400000000000000" pitchFamily="2" charset="0"/>
            </a:endParaRPr>
          </a:p>
          <a:p>
            <a:r>
              <a:rPr lang="en-US" sz="2200" dirty="0" err="1" smtClean="0">
                <a:latin typeface="FMAbhaya" panose="00000400000000000000" pitchFamily="2" charset="0"/>
              </a:rPr>
              <a:t>wdjrK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jeá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ieliSug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fhdod</a:t>
            </a:r>
            <a:r>
              <a:rPr lang="en-US" sz="2200" dirty="0">
                <a:latin typeface="FMAbhaya" panose="00000400000000000000" pitchFamily="2" charset="0"/>
              </a:rPr>
              <a:t> .</a:t>
            </a:r>
            <a:r>
              <a:rPr lang="en-US" sz="2200" dirty="0" err="1">
                <a:latin typeface="FMAbhaya" panose="00000400000000000000" pitchFamily="2" charset="0"/>
              </a:rPr>
              <a:t>kakd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Ydl</a:t>
            </a:r>
            <a:r>
              <a:rPr lang="en-US" sz="2200" dirty="0">
                <a:latin typeface="FMAbhaya" panose="00000400000000000000" pitchFamily="2" charset="0"/>
              </a:rPr>
              <a:t> w;= </a:t>
            </a:r>
            <a:r>
              <a:rPr lang="en-US" sz="2200" dirty="0" err="1">
                <a:latin typeface="FMAbhaya" panose="00000400000000000000" pitchFamily="2" charset="0"/>
              </a:rPr>
              <a:t>fnfok</a:t>
            </a:r>
            <a:r>
              <a:rPr lang="en-US" sz="2200" dirty="0">
                <a:latin typeface="FMAbhaya" panose="00000400000000000000" pitchFamily="2" charset="0"/>
              </a:rPr>
              <a:t>" </a:t>
            </a:r>
            <a:r>
              <a:rPr lang="en-US" sz="2200" dirty="0" err="1">
                <a:latin typeface="FMAbhaya" panose="00000400000000000000" pitchFamily="2" charset="0"/>
              </a:rPr>
              <a:t>isyska</a:t>
            </a:r>
            <a:r>
              <a:rPr lang="en-US" sz="2200" dirty="0">
                <a:latin typeface="FMAbhaya" panose="00000400000000000000" pitchFamily="2" charset="0"/>
              </a:rPr>
              <a:t> m;% </a:t>
            </a:r>
            <a:r>
              <a:rPr lang="en-US" sz="2200" dirty="0" err="1">
                <a:latin typeface="FMAbhaya" panose="00000400000000000000" pitchFamily="2" charset="0"/>
              </a:rPr>
              <a:t>iys</a:t>
            </a:r>
            <a:r>
              <a:rPr lang="en-US" sz="2200" dirty="0">
                <a:latin typeface="FMAbhaya" panose="00000400000000000000" pitchFamily="2" charset="0"/>
              </a:rPr>
              <a:t>; </a:t>
            </a:r>
            <a:r>
              <a:rPr lang="en-US" sz="2200" dirty="0" err="1">
                <a:latin typeface="FMAbhaya" panose="00000400000000000000" pitchFamily="2" charset="0"/>
              </a:rPr>
              <a:t>ùu</a:t>
            </a:r>
            <a:endParaRPr lang="en-US" sz="2200" dirty="0">
              <a:latin typeface="FMAbhaya" panose="00000400000000000000" pitchFamily="2" charset="0"/>
            </a:endParaRPr>
          </a:p>
          <a:p>
            <a:r>
              <a:rPr lang="en-US" sz="2200" dirty="0" err="1" smtClean="0">
                <a:latin typeface="FMAbhaya" panose="00000400000000000000" pitchFamily="2" charset="0"/>
              </a:rPr>
              <a:t>w,xldrh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msKsi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ilik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jeá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úúO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yev</a:t>
            </a:r>
            <a:r>
              <a:rPr lang="en-US" sz="2200" dirty="0">
                <a:latin typeface="FMAbhaya" panose="00000400000000000000" pitchFamily="2" charset="0"/>
              </a:rPr>
              <a:t>" </a:t>
            </a:r>
            <a:r>
              <a:rPr lang="en-US" sz="2200" dirty="0" err="1">
                <a:latin typeface="FMAbhaya" panose="00000400000000000000" pitchFamily="2" charset="0"/>
              </a:rPr>
              <a:t>fudaia;r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biau</a:t>
            </a:r>
            <a:r>
              <a:rPr lang="en-US" sz="2200" dirty="0">
                <a:latin typeface="FMAbhaya" panose="00000400000000000000" pitchFamily="2" charset="0"/>
              </a:rPr>
              <a:t>;= </a:t>
            </a:r>
            <a:r>
              <a:rPr lang="en-US" sz="2200" dirty="0" err="1">
                <a:latin typeface="FMAbhaya" panose="00000400000000000000" pitchFamily="2" charset="0"/>
              </a:rPr>
              <a:t>jk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fia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 smtClean="0">
                <a:latin typeface="FMAbhaya" panose="00000400000000000000" pitchFamily="2" charset="0"/>
              </a:rPr>
              <a:t>lmamdÿ</a:t>
            </a:r>
            <a:r>
              <a:rPr lang="en-US" sz="2200" dirty="0" smtClean="0">
                <a:latin typeface="FMAbhaya" panose="00000400000000000000" pitchFamily="2" charset="0"/>
              </a:rPr>
              <a:t> l</a:t>
            </a:r>
            <a:r>
              <a:rPr lang="en-US" sz="2200" dirty="0">
                <a:latin typeface="FMAbhaya" panose="00000400000000000000" pitchFamily="2" charset="0"/>
              </a:rPr>
              <a:t>&lt; </a:t>
            </a:r>
            <a:r>
              <a:rPr lang="en-US" sz="2200" dirty="0" err="1">
                <a:latin typeface="FMAbhaya" panose="00000400000000000000" pitchFamily="2" charset="0"/>
              </a:rPr>
              <a:t>yels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úh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hq</a:t>
            </a:r>
            <a:r>
              <a:rPr lang="en-US" sz="2200" dirty="0">
                <a:latin typeface="FMAbhaya" panose="00000400000000000000" pitchFamily="2" charset="0"/>
              </a:rPr>
              <a:t>;= </a:t>
            </a:r>
            <a:r>
              <a:rPr lang="en-US" sz="2200" dirty="0" err="1">
                <a:latin typeface="FMAbhaya" panose="00000400000000000000" pitchFamily="2" charset="0"/>
              </a:rPr>
              <a:t>ùu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iy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>
                <a:latin typeface="FMAbhaya" panose="00000400000000000000" pitchFamily="2" charset="0"/>
              </a:rPr>
              <a:t>ks;r</a:t>
            </a:r>
            <a:r>
              <a:rPr lang="en-US" sz="2200" dirty="0">
                <a:latin typeface="FMAbhaya" panose="00000400000000000000" pitchFamily="2" charset="0"/>
              </a:rPr>
              <a:t> </a:t>
            </a:r>
            <a:r>
              <a:rPr lang="en-US" sz="2200" dirty="0" err="1" smtClean="0">
                <a:latin typeface="FMAbhaya" panose="00000400000000000000" pitchFamily="2" charset="0"/>
              </a:rPr>
              <a:t>lmamdÿjg</a:t>
            </a:r>
            <a:r>
              <a:rPr lang="en-US" sz="2200" dirty="0" smtClean="0">
                <a:latin typeface="FMAbhaya" panose="00000400000000000000" pitchFamily="2" charset="0"/>
              </a:rPr>
              <a:t> </a:t>
            </a:r>
            <a:r>
              <a:rPr lang="en-US" sz="2200" dirty="0" err="1" smtClean="0">
                <a:latin typeface="FMAbhaya" panose="00000400000000000000" pitchFamily="2" charset="0"/>
              </a:rPr>
              <a:t>Tfrd;a</a:t>
            </a:r>
            <a:r>
              <a:rPr lang="en-US" sz="2200" dirty="0">
                <a:latin typeface="FMAbhaya" panose="00000400000000000000" pitchFamily="2" charset="0"/>
              </a:rPr>
              <a:t>;= §u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09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FMAbhaya" panose="00000400000000000000" pitchFamily="2" charset="0"/>
              </a:rPr>
              <a:t>;DK </a:t>
            </a:r>
            <a:r>
              <a:rPr lang="en-US" sz="3600" b="1" dirty="0" err="1">
                <a:latin typeface="FMAbhaya" panose="00000400000000000000" pitchFamily="2" charset="0"/>
              </a:rPr>
              <a:t>msá</a:t>
            </a:r>
            <a:endParaRPr lang="en-US" sz="3600" b="1" dirty="0">
              <a:latin typeface="FMAbhaya" panose="00000400000000000000" pitchFamily="2" charset="0"/>
            </a:endParaRPr>
          </a:p>
        </p:txBody>
      </p:sp>
      <p:pic>
        <p:nvPicPr>
          <p:cNvPr id="17410" name="Picture 2" descr="D:\Upeksha\Bst\images\law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96797"/>
            <a:ext cx="7086600" cy="41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93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Upeksha\Bst\images\lawn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29400" cy="51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014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78" y="4401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FMAbhaya" panose="00000400000000000000" pitchFamily="2" charset="0"/>
              </a:rPr>
              <a:t>oDVdx</a:t>
            </a:r>
            <a:r>
              <a:rPr lang="en-US" sz="3200" b="1" dirty="0">
                <a:latin typeface="FMAbhaya" panose="00000400000000000000" pitchFamily="2" charset="0"/>
              </a:rPr>
              <a:t>. </a:t>
            </a:r>
            <a:r>
              <a:rPr lang="en-US" sz="3200" b="1" dirty="0" err="1">
                <a:latin typeface="FMAbhaya" panose="00000400000000000000" pitchFamily="2" charset="0"/>
              </a:rPr>
              <a:t>i`oyd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ksoiqka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br>
              <a:rPr lang="en-US" sz="3200" b="1" dirty="0">
                <a:latin typeface="FMAbhaya" panose="00000400000000000000" pitchFamily="2" charset="0"/>
              </a:rPr>
            </a:br>
            <a:endParaRPr lang="en-US" sz="3200" b="1" dirty="0">
              <a:latin typeface="FMAbhaya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FMAbhaya" panose="00000400000000000000" pitchFamily="2" charset="0"/>
              </a:rPr>
              <a:t>WoHdk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nxl</a:t>
            </a:r>
            <a:r>
              <a:rPr lang="en-US" dirty="0">
                <a:latin typeface="FMAbhaya" panose="00000400000000000000" pitchFamily="2" charset="0"/>
              </a:rPr>
              <a:t>=" </a:t>
            </a:r>
          </a:p>
          <a:p>
            <a:r>
              <a:rPr lang="en-US" dirty="0">
                <a:latin typeface="FMAbhaya" panose="00000400000000000000" pitchFamily="2" charset="0"/>
              </a:rPr>
              <a:t>.</a:t>
            </a:r>
            <a:r>
              <a:rPr lang="en-US" dirty="0" err="1">
                <a:latin typeface="FMAbhaya" panose="00000400000000000000" pitchFamily="2" charset="0"/>
              </a:rPr>
              <a:t>sïydk</a:t>
            </a:r>
            <a:r>
              <a:rPr lang="en-US" dirty="0">
                <a:latin typeface="FMAbhaya" panose="00000400000000000000" pitchFamily="2" charset="0"/>
              </a:rPr>
              <a:t> l=á </a:t>
            </a:r>
            <a:r>
              <a:rPr lang="en-US" dirty="0"/>
              <a:t>(Summer huts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>
                <a:latin typeface="FMAbhaya" panose="00000400000000000000" pitchFamily="2" charset="0"/>
              </a:rPr>
              <a:t>fïi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</a:p>
          <a:p>
            <a:r>
              <a:rPr lang="en-US" dirty="0" err="1" smtClean="0">
                <a:latin typeface="FMAbhaya" panose="00000400000000000000" pitchFamily="2" charset="0"/>
              </a:rPr>
              <a:t>fmdl</a:t>
            </a:r>
            <a:r>
              <a:rPr lang="en-US" dirty="0" smtClean="0">
                <a:latin typeface="FMAbhaya" panose="00000400000000000000" pitchFamily="2" charset="0"/>
              </a:rPr>
              <a:t>=</a:t>
            </a:r>
            <a:r>
              <a:rPr lang="en-US" dirty="0" err="1" smtClean="0">
                <a:latin typeface="FMAbhaya" panose="00000400000000000000" pitchFamily="2" charset="0"/>
              </a:rPr>
              <a:t>Kq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</a:p>
          <a:p>
            <a:r>
              <a:rPr lang="en-US" dirty="0" err="1" smtClean="0">
                <a:latin typeface="FMAbhaya" panose="00000400000000000000" pitchFamily="2" charset="0"/>
              </a:rPr>
              <a:t>msyskqï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;</a:t>
            </a:r>
            <a:r>
              <a:rPr lang="en-US" dirty="0" err="1" smtClean="0">
                <a:latin typeface="FMAbhaya" panose="00000400000000000000" pitchFamily="2" charset="0"/>
              </a:rPr>
              <a:t>gdl</a:t>
            </a:r>
            <a:endParaRPr lang="en-US" dirty="0" smtClean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TkaÑ,a,d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uxudj;a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</a:p>
          <a:p>
            <a:r>
              <a:rPr lang="en-US" dirty="0" err="1" smtClean="0">
                <a:latin typeface="FMAbhaya" panose="00000400000000000000" pitchFamily="2" charset="0"/>
              </a:rPr>
              <a:t>md,ï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</a:p>
          <a:p>
            <a:r>
              <a:rPr lang="en-US" dirty="0" smtClean="0">
                <a:latin typeface="FMAbhaya" panose="00000400000000000000" pitchFamily="2" charset="0"/>
              </a:rPr>
              <a:t>msh.eg</a:t>
            </a:r>
            <a:endParaRPr lang="en-US" dirty="0">
              <a:latin typeface="FMAbhaya" panose="00000400000000000000" pitchFamily="2" charset="0"/>
            </a:endParaRPr>
          </a:p>
          <a:p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06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FMAbhaya" panose="00000400000000000000" pitchFamily="2" charset="0"/>
              </a:rPr>
              <a:t>m%Yak</a:t>
            </a:r>
            <a:endParaRPr lang="en-US" b="1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/>
              <a:t>1.</a:t>
            </a:r>
            <a:endParaRPr lang="en-US" sz="2800" b="1" dirty="0"/>
          </a:p>
          <a:p>
            <a:pPr marL="400050" lvl="1" indent="0">
              <a:buNone/>
            </a:pPr>
            <a:r>
              <a:rPr lang="en-US" dirty="0" err="1" smtClean="0">
                <a:latin typeface="FMAbhaya" panose="00000400000000000000" pitchFamily="2" charset="0"/>
              </a:rPr>
              <a:t>N+ñ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w,xlrKfha</a:t>
            </a:r>
            <a:r>
              <a:rPr lang="en-US" dirty="0">
                <a:latin typeface="FMAbhaya" panose="00000400000000000000" pitchFamily="2" charset="0"/>
              </a:rPr>
              <a:t> § </a:t>
            </a:r>
            <a:r>
              <a:rPr lang="en-US" dirty="0" err="1">
                <a:latin typeface="FMAbhaya" panose="00000400000000000000" pitchFamily="2" charset="0"/>
              </a:rPr>
              <a:t>uDÿ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wx</a:t>
            </a:r>
            <a:r>
              <a:rPr lang="en-US" dirty="0">
                <a:latin typeface="FMAbhaya" panose="00000400000000000000" pitchFamily="2" charset="0"/>
              </a:rPr>
              <a:t>. </a:t>
            </a:r>
            <a:r>
              <a:rPr lang="en-US" dirty="0" err="1">
                <a:latin typeface="FMAbhaya" panose="00000400000000000000" pitchFamily="2" charset="0"/>
              </a:rPr>
              <a:t>f,i</a:t>
            </a:r>
            <a:r>
              <a:rPr lang="en-US" dirty="0">
                <a:latin typeface="FMAbhaya" panose="00000400000000000000" pitchFamily="2" charset="0"/>
              </a:rPr>
              <a:t> ;DK </a:t>
            </a:r>
            <a:r>
              <a:rPr lang="en-US" dirty="0" err="1">
                <a:latin typeface="FMAbhaya" panose="00000400000000000000" pitchFamily="2" charset="0"/>
              </a:rPr>
              <a:t>msá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fhdod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.</a:t>
            </a:r>
            <a:r>
              <a:rPr lang="en-US" dirty="0" err="1" smtClean="0">
                <a:latin typeface="FMAbhaya" panose="00000400000000000000" pitchFamily="2" charset="0"/>
              </a:rPr>
              <a:t>ekSfï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jeo</a:t>
            </a:r>
            <a:r>
              <a:rPr lang="en-US" dirty="0">
                <a:latin typeface="FMAbhaya" panose="00000400000000000000" pitchFamily="2" charset="0"/>
              </a:rPr>
              <a:t>.;</a:t>
            </a:r>
            <a:r>
              <a:rPr lang="en-US" dirty="0" err="1">
                <a:latin typeface="FMAbhaya" panose="00000400000000000000" pitchFamily="2" charset="0"/>
              </a:rPr>
              <a:t>alï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i|yka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lrkak</a:t>
            </a:r>
            <a:endParaRPr lang="en-US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sz="2800" dirty="0" smtClean="0"/>
              <a:t>2.</a:t>
            </a:r>
          </a:p>
          <a:p>
            <a:pPr marL="400050" lvl="1" indent="0">
              <a:buNone/>
            </a:pPr>
            <a:r>
              <a:rPr lang="en-US" dirty="0" err="1" smtClean="0">
                <a:latin typeface="FMAbhaya" panose="00000400000000000000" pitchFamily="2" charset="0"/>
              </a:rPr>
              <a:t>Ndú;h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mdßißl</a:t>
            </a:r>
            <a:r>
              <a:rPr lang="en-US" dirty="0">
                <a:latin typeface="FMAbhaya" panose="00000400000000000000" pitchFamily="2" charset="0"/>
              </a:rPr>
              <a:t> ;;</a:t>
            </a:r>
            <a:r>
              <a:rPr lang="en-US" dirty="0" err="1">
                <a:latin typeface="FMAbhaya" panose="00000400000000000000" pitchFamily="2" charset="0"/>
              </a:rPr>
              <a:t>a;aj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kv;a</a:t>
            </a:r>
            <a:r>
              <a:rPr lang="en-US" dirty="0">
                <a:latin typeface="FMAbhaya" panose="00000400000000000000" pitchFamily="2" charset="0"/>
              </a:rPr>
              <a:t>;= </a:t>
            </a:r>
            <a:r>
              <a:rPr lang="en-US" dirty="0" err="1">
                <a:latin typeface="FMAbhaya" panose="00000400000000000000" pitchFamily="2" charset="0"/>
              </a:rPr>
              <a:t>lghq</a:t>
            </a:r>
            <a:r>
              <a:rPr lang="en-US" dirty="0" smtClean="0">
                <a:latin typeface="FMAbhaya" panose="00000400000000000000" pitchFamily="2" charset="0"/>
              </a:rPr>
              <a:t>;= </a:t>
            </a:r>
            <a:r>
              <a:rPr lang="en-US" dirty="0" err="1" smtClean="0">
                <a:latin typeface="FMAbhaya" panose="00000400000000000000" pitchFamily="2" charset="0"/>
              </a:rPr>
              <a:t>wkqj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>
                <a:latin typeface="FMAbhaya" panose="00000400000000000000" pitchFamily="2" charset="0"/>
              </a:rPr>
              <a:t>;DK </a:t>
            </a:r>
            <a:r>
              <a:rPr lang="en-US" dirty="0" err="1">
                <a:latin typeface="FMAbhaya" panose="00000400000000000000" pitchFamily="2" charset="0"/>
              </a:rPr>
              <a:t>msá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i|yd</a:t>
            </a:r>
            <a:r>
              <a:rPr lang="en-US" dirty="0">
                <a:latin typeface="FMAbhaya" panose="00000400000000000000" pitchFamily="2" charset="0"/>
              </a:rPr>
              <a:t> ;DK j¾. </a:t>
            </a:r>
            <a:r>
              <a:rPr lang="en-US" dirty="0" err="1">
                <a:latin typeface="FMAbhaya" panose="00000400000000000000" pitchFamily="2" charset="0"/>
              </a:rPr>
              <a:t>f;dard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kafka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flfiao</a:t>
            </a:r>
            <a:r>
              <a:rPr lang="en-US" dirty="0">
                <a:latin typeface="FMAbhaya" panose="00000400000000000000" pitchFamily="2" charset="0"/>
              </a:rPr>
              <a:t>@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903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>
                <a:latin typeface="FMAbhaya" panose="00000400000000000000" pitchFamily="2" charset="0"/>
              </a:rPr>
              <a:t>ms</a:t>
            </a:r>
            <a:r>
              <a:rPr lang="en-US" sz="2800" b="1" dirty="0">
                <a:latin typeface="FMAbhaya" panose="00000400000000000000" pitchFamily="2" charset="0"/>
              </a:rPr>
              <a:t>&lt;s;=re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1.</a:t>
            </a:r>
          </a:p>
          <a:p>
            <a:r>
              <a:rPr lang="en-US" dirty="0" err="1" smtClean="0">
                <a:latin typeface="FMAbhaya" panose="00000400000000000000" pitchFamily="2" charset="0"/>
              </a:rPr>
              <a:t>w,xldrh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iy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Ndú</a:t>
            </a:r>
            <a:r>
              <a:rPr lang="en-US" dirty="0">
                <a:latin typeface="FMAbhaya" panose="00000400000000000000" pitchFamily="2" charset="0"/>
              </a:rPr>
              <a:t>; </a:t>
            </a:r>
            <a:r>
              <a:rPr lang="en-US" dirty="0" err="1">
                <a:latin typeface="FMAbhaya" panose="00000400000000000000" pitchFamily="2" charset="0"/>
              </a:rPr>
              <a:t>lrkakkaf.a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wdrlaIdj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ysia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wjldYh</a:t>
            </a:r>
            <a:r>
              <a:rPr lang="en-US" dirty="0">
                <a:latin typeface="FMAbhaya" panose="00000400000000000000" pitchFamily="2" charset="0"/>
              </a:rPr>
              <a:t> iïmQ¾K </a:t>
            </a:r>
            <a:r>
              <a:rPr lang="en-US" dirty="0" err="1" smtClean="0">
                <a:latin typeface="FMAbhaya" panose="00000400000000000000" pitchFamily="2" charset="0"/>
              </a:rPr>
              <a:t>lsÍu</a:t>
            </a:r>
            <a:endParaRPr lang="en-US" dirty="0" smtClean="0">
              <a:latin typeface="FMAbhaya" panose="00000400000000000000" pitchFamily="2" charset="0"/>
            </a:endParaRPr>
          </a:p>
          <a:p>
            <a:r>
              <a:rPr lang="en-US" dirty="0" err="1">
                <a:latin typeface="FMAbhaya" panose="00000400000000000000" pitchFamily="2" charset="0"/>
              </a:rPr>
              <a:t>mdxY</a:t>
            </a:r>
            <a:r>
              <a:rPr lang="en-US" dirty="0">
                <a:latin typeface="FMAbhaya" panose="00000400000000000000" pitchFamily="2" charset="0"/>
              </a:rPr>
              <a:t>= </a:t>
            </a:r>
            <a:r>
              <a:rPr lang="en-US" dirty="0" err="1">
                <a:latin typeface="FMAbhaya" panose="00000400000000000000" pitchFamily="2" charset="0"/>
              </a:rPr>
              <a:t>Ldokh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wju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lsÍu</a:t>
            </a:r>
            <a:endParaRPr lang="en-US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b="1" dirty="0" smtClean="0"/>
              <a:t>2.</a:t>
            </a:r>
          </a:p>
          <a:p>
            <a:r>
              <a:rPr lang="en-US" dirty="0" err="1">
                <a:latin typeface="FMAbhaya" panose="00000400000000000000" pitchFamily="2" charset="0"/>
              </a:rPr>
              <a:t>ks;r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mEf.k</a:t>
            </a:r>
            <a:r>
              <a:rPr lang="en-US" dirty="0">
                <a:latin typeface="FMAbhaya" panose="00000400000000000000" pitchFamily="2" charset="0"/>
              </a:rPr>
              <a:t> ;DK </a:t>
            </a:r>
            <a:r>
              <a:rPr lang="en-US" dirty="0" err="1">
                <a:latin typeface="FMAbhaya" panose="00000400000000000000" pitchFamily="2" charset="0"/>
              </a:rPr>
              <a:t>msáj,g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fmd</a:t>
            </a:r>
            <a:r>
              <a:rPr lang="en-US" dirty="0">
                <a:latin typeface="FMAbhaya" panose="00000400000000000000" pitchFamily="2" charset="0"/>
              </a:rPr>
              <a:t>;= ;DK </a:t>
            </a:r>
            <a:r>
              <a:rPr lang="en-US" dirty="0"/>
              <a:t>(Buffalo grass)</a:t>
            </a:r>
          </a:p>
          <a:p>
            <a:r>
              <a:rPr lang="en-US" dirty="0" err="1" smtClean="0">
                <a:latin typeface="FMAbhaya" panose="00000400000000000000" pitchFamily="2" charset="0"/>
              </a:rPr>
              <a:t>mE.Sula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fkdfõ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kï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ks,a</a:t>
            </a:r>
            <a:r>
              <a:rPr lang="en-US" dirty="0">
                <a:latin typeface="FMAbhaya" panose="00000400000000000000" pitchFamily="2" charset="0"/>
              </a:rPr>
              <a:t> ;DK </a:t>
            </a:r>
            <a:r>
              <a:rPr lang="en-US" dirty="0"/>
              <a:t>(Blue grass), </a:t>
            </a:r>
            <a:r>
              <a:rPr lang="en-US" dirty="0" err="1">
                <a:latin typeface="FMAbhaya" panose="00000400000000000000" pitchFamily="2" charset="0"/>
              </a:rPr>
              <a:t>W÷msh,sh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wdosh</a:t>
            </a:r>
            <a:r>
              <a:rPr lang="en-US" dirty="0">
                <a:latin typeface="FMAbhaya" panose="00000400000000000000" pitchFamily="2" charset="0"/>
              </a:rPr>
              <a:t> o</a:t>
            </a:r>
          </a:p>
          <a:p>
            <a:r>
              <a:rPr lang="en-US" dirty="0" err="1" smtClean="0">
                <a:latin typeface="FMAbhaya" panose="00000400000000000000" pitchFamily="2" charset="0"/>
              </a:rPr>
              <a:t>úúO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m%foaYj,g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wfõKsl</a:t>
            </a:r>
            <a:r>
              <a:rPr lang="en-US" dirty="0">
                <a:latin typeface="FMAbhaya" panose="00000400000000000000" pitchFamily="2" charset="0"/>
              </a:rPr>
              <a:t> ;DK j¾. o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 .; </a:t>
            </a:r>
            <a:r>
              <a:rPr lang="en-US" dirty="0" err="1">
                <a:latin typeface="FMAbhaya" panose="00000400000000000000" pitchFamily="2" charset="0"/>
              </a:rPr>
              <a:t>yels</a:t>
            </a:r>
            <a:r>
              <a:rPr lang="en-US" dirty="0">
                <a:latin typeface="FMAbhaya" panose="00000400000000000000" pitchFamily="2" charset="0"/>
              </a:rPr>
              <a:t> h'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8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latin typeface="FMAbhaya" panose="00000400000000000000" pitchFamily="2" charset="0"/>
              </a:rPr>
              <a:t>;</a:t>
            </a:r>
            <a:r>
              <a:rPr lang="en-US" sz="3200" b="1" dirty="0" err="1">
                <a:latin typeface="FMAbhaya" panose="00000400000000000000" pitchFamily="2" charset="0"/>
              </a:rPr>
              <a:t>ks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Ydl</a:t>
            </a:r>
            <a:endParaRPr lang="en-US" sz="3200" b="1" dirty="0">
              <a:latin typeface="FMAbhaya" panose="00000400000000000000" pitchFamily="2" charset="0"/>
            </a:endParaRPr>
          </a:p>
        </p:txBody>
      </p:sp>
      <p:pic>
        <p:nvPicPr>
          <p:cNvPr id="19458" name="Picture 2" descr="D:\Upeksha\Bst\images\Single tr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808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Upeksha\Bst\images\oak_tree_single_st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29600" cy="43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428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u,a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md;a;s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29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18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Upeksha\Bst\images\sequence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040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803678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41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FMAbhaya" panose="00000400000000000000" pitchFamily="2" charset="0"/>
              </a:rPr>
              <a:t>m%Yak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WoHdk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w,xlrKh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i|yd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uDÿ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wx.hla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f,i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u,a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md;a;s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tl</a:t>
            </a:r>
            <a:r>
              <a:rPr lang="en-US" dirty="0">
                <a:latin typeface="FMAbhaya" panose="00000400000000000000" pitchFamily="2" charset="0"/>
              </a:rPr>
              <a:t>;= </a:t>
            </a:r>
            <a:r>
              <a:rPr lang="en-US" dirty="0" err="1">
                <a:latin typeface="FMAbhaya" panose="00000400000000000000" pitchFamily="2" charset="0"/>
              </a:rPr>
              <a:t>lr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ekSfï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jeo</a:t>
            </a:r>
            <a:r>
              <a:rPr lang="en-US" dirty="0">
                <a:latin typeface="FMAbhaya" panose="00000400000000000000" pitchFamily="2" charset="0"/>
              </a:rPr>
              <a:t>.;</a:t>
            </a:r>
            <a:r>
              <a:rPr lang="en-US" dirty="0" err="1" smtClean="0">
                <a:latin typeface="FMAbhaya" panose="00000400000000000000" pitchFamily="2" charset="0"/>
              </a:rPr>
              <a:t>alu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ms</a:t>
            </a:r>
            <a:r>
              <a:rPr lang="en-US" dirty="0" smtClean="0">
                <a:latin typeface="FMAbhaya" panose="00000400000000000000" pitchFamily="2" charset="0"/>
              </a:rPr>
              <a:t>&lt;</a:t>
            </a:r>
            <a:r>
              <a:rPr lang="en-US" dirty="0" err="1" smtClean="0">
                <a:latin typeface="FMAbhaya" panose="00000400000000000000" pitchFamily="2" charset="0"/>
              </a:rPr>
              <a:t>sn</a:t>
            </a:r>
            <a:r>
              <a:rPr lang="en-US" dirty="0">
                <a:latin typeface="FMAbhaya" panose="00000400000000000000" pitchFamily="2" charset="0"/>
              </a:rPr>
              <a:t>| j </a:t>
            </a:r>
            <a:r>
              <a:rPr lang="en-US" dirty="0" err="1">
                <a:latin typeface="FMAbhaya" panose="00000400000000000000" pitchFamily="2" charset="0"/>
              </a:rPr>
              <a:t>idlÉPd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lrkak</a:t>
            </a:r>
            <a:endParaRPr lang="en-US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err="1">
                <a:latin typeface="FMAbhaya" panose="00000400000000000000" pitchFamily="2" charset="0"/>
              </a:rPr>
              <a:t>u,a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md;a;s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ieliSfï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oS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fhdod</a:t>
            </a:r>
            <a:r>
              <a:rPr lang="en-US" dirty="0">
                <a:latin typeface="FMAbhaya" panose="00000400000000000000" pitchFamily="2" charset="0"/>
              </a:rPr>
              <a:t>.; </a:t>
            </a:r>
            <a:r>
              <a:rPr lang="en-US" dirty="0" err="1">
                <a:latin typeface="FMAbhaya" panose="00000400000000000000" pitchFamily="2" charset="0"/>
              </a:rPr>
              <a:t>yels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Ydl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úfYaI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i`oyd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ksoiqka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bÈßm;a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lrkak</a:t>
            </a:r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748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ms</a:t>
            </a:r>
            <a:r>
              <a:rPr lang="en-US" sz="3200" b="1" dirty="0">
                <a:latin typeface="FMAbhaya" panose="00000400000000000000" pitchFamily="2" charset="0"/>
              </a:rPr>
              <a:t>&lt;s;=re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</a:t>
            </a:r>
          </a:p>
          <a:p>
            <a:r>
              <a:rPr lang="en-US" dirty="0" err="1">
                <a:latin typeface="FMAbhaya" panose="00000400000000000000" pitchFamily="2" charset="0"/>
              </a:rPr>
              <a:t>WoHdkfha</a:t>
            </a:r>
            <a:r>
              <a:rPr lang="en-US" dirty="0">
                <a:latin typeface="FMAbhaya" panose="00000400000000000000" pitchFamily="2" charset="0"/>
              </a:rPr>
              <a:t> o¾Yk ;, </a:t>
            </a:r>
            <a:r>
              <a:rPr lang="en-US" dirty="0" err="1">
                <a:latin typeface="FMAbhaya" panose="00000400000000000000" pitchFamily="2" charset="0"/>
              </a:rPr>
              <a:t>fjkia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lsÍug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myiqfjka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Ndú</a:t>
            </a:r>
            <a:r>
              <a:rPr lang="en-US" dirty="0">
                <a:latin typeface="FMAbhaya" panose="00000400000000000000" pitchFamily="2" charset="0"/>
              </a:rPr>
              <a:t>; l&lt; </a:t>
            </a:r>
            <a:r>
              <a:rPr lang="en-US" dirty="0" err="1">
                <a:latin typeface="FMAbhaya" panose="00000400000000000000" pitchFamily="2" charset="0"/>
              </a:rPr>
              <a:t>yels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ùu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WoHdkhg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w,xldrhla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úúO;ajhla</a:t>
            </a:r>
            <a:r>
              <a:rPr lang="en-US" dirty="0">
                <a:latin typeface="FMAbhaya" panose="00000400000000000000" pitchFamily="2" charset="0"/>
              </a:rPr>
              <a:t> ,</a:t>
            </a:r>
            <a:r>
              <a:rPr lang="en-US" dirty="0" err="1">
                <a:latin typeface="FMAbhaya" panose="00000400000000000000" pitchFamily="2" charset="0"/>
              </a:rPr>
              <a:t>eîu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WoHdkfha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m%dKj;a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nj</a:t>
            </a:r>
            <a:r>
              <a:rPr lang="en-US" dirty="0">
                <a:latin typeface="FMAbhaya" panose="00000400000000000000" pitchFamily="2" charset="0"/>
              </a:rPr>
              <a:t>" wdl¾IKSh </a:t>
            </a:r>
            <a:r>
              <a:rPr lang="en-US" dirty="0" err="1">
                <a:latin typeface="FMAbhaya" panose="00000400000000000000" pitchFamily="2" charset="0"/>
              </a:rPr>
              <a:t>nj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jeä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lrñka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 smtClean="0">
                <a:latin typeface="FMAbhaya" panose="00000400000000000000" pitchFamily="2" charset="0"/>
              </a:rPr>
              <a:t>iuk,hska</a:t>
            </a:r>
            <a:r>
              <a:rPr lang="en-US" dirty="0" smtClean="0">
                <a:latin typeface="FMAbhaya" panose="00000400000000000000" pitchFamily="2" charset="0"/>
              </a:rPr>
              <a:t>" l=</a:t>
            </a:r>
            <a:r>
              <a:rPr lang="en-US" dirty="0" err="1" smtClean="0">
                <a:latin typeface="FMAbhaya" panose="00000400000000000000" pitchFamily="2" charset="0"/>
              </a:rPr>
              <a:t>re,a,ka</a:t>
            </a:r>
            <a:r>
              <a:rPr lang="en-US" dirty="0" smtClean="0">
                <a:latin typeface="FMAbhaya" panose="00000400000000000000" pitchFamily="2" charset="0"/>
              </a:rPr>
              <a:t> wdl¾IKh </a:t>
            </a:r>
            <a:r>
              <a:rPr lang="en-US" dirty="0" err="1" smtClean="0">
                <a:latin typeface="FMAbhaya" panose="00000400000000000000" pitchFamily="2" charset="0"/>
              </a:rPr>
              <a:t>ùu</a:t>
            </a:r>
            <a:endParaRPr lang="en-US" dirty="0" smtClean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r>
              <a:rPr lang="en-US" dirty="0" err="1">
                <a:latin typeface="FMAbhaya" panose="00000400000000000000" pitchFamily="2" charset="0"/>
              </a:rPr>
              <a:t>l+v</a:t>
            </a:r>
            <a:r>
              <a:rPr lang="en-US" dirty="0">
                <a:latin typeface="FMAbhaya" panose="00000400000000000000" pitchFamily="2" charset="0"/>
              </a:rPr>
              <a:t>¿" </a:t>
            </a:r>
            <a:r>
              <a:rPr lang="en-US" dirty="0" err="1">
                <a:latin typeface="FMAbhaya" panose="00000400000000000000" pitchFamily="2" charset="0"/>
              </a:rPr>
              <a:t>iSkshdia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wgfm;shd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ie,aúhd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odiafm;sh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fmgqkshd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jeks</a:t>
            </a:r>
            <a:r>
              <a:rPr lang="en-US" dirty="0">
                <a:latin typeface="FMAbhaya" panose="00000400000000000000" pitchFamily="2" charset="0"/>
              </a:rPr>
              <a:t> jd¾Isl </a:t>
            </a:r>
            <a:r>
              <a:rPr lang="en-US" dirty="0" err="1">
                <a:latin typeface="FMAbhaya" panose="00000400000000000000" pitchFamily="2" charset="0"/>
              </a:rPr>
              <a:t>Ydl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>
                <a:latin typeface="FMAbhaya" panose="00000400000000000000" pitchFamily="2" charset="0"/>
              </a:rPr>
              <a:t>frdai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fâ,shd</a:t>
            </a:r>
            <a:r>
              <a:rPr lang="en-US" dirty="0">
                <a:latin typeface="FMAbhaya" panose="00000400000000000000" pitchFamily="2" charset="0"/>
              </a:rPr>
              <a:t>" </a:t>
            </a:r>
            <a:r>
              <a:rPr lang="en-US" dirty="0" err="1">
                <a:latin typeface="FMAbhaya" panose="00000400000000000000" pitchFamily="2" charset="0"/>
              </a:rPr>
              <a:t>fldiekav%d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iy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f,d,sfmdma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jeks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nyq</a:t>
            </a:r>
            <a:r>
              <a:rPr lang="en-US" dirty="0">
                <a:latin typeface="FMAbhaya" panose="00000400000000000000" pitchFamily="2" charset="0"/>
              </a:rPr>
              <a:t> jd¾Isl </a:t>
            </a:r>
            <a:r>
              <a:rPr lang="en-US" dirty="0" err="1">
                <a:latin typeface="FMAbhaya" panose="00000400000000000000" pitchFamily="2" charset="0"/>
              </a:rPr>
              <a:t>Ydl</a:t>
            </a:r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497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51" y="4236036"/>
            <a:ext cx="4328855" cy="24241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" y="4236036"/>
            <a:ext cx="4653787" cy="2424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27278"/>
            <a:ext cx="7772400" cy="1470025"/>
          </a:xfrm>
          <a:solidFill>
            <a:schemeClr val="bg1"/>
          </a:solidFill>
          <a:ln w="22225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err="1">
                <a:latin typeface="FMAbhaya" panose="00000400000000000000" pitchFamily="2" charset="0"/>
              </a:rPr>
              <a:t>ia</a:t>
            </a:r>
            <a:r>
              <a:rPr lang="en-US" b="1" dirty="0">
                <a:latin typeface="FMAbhaya" panose="00000400000000000000" pitchFamily="2" charset="0"/>
              </a:rPr>
              <a:t>;=;</a:t>
            </a:r>
            <a:r>
              <a:rPr lang="en-US" b="1" dirty="0" err="1">
                <a:latin typeface="FMAbhaya" panose="00000400000000000000" pitchFamily="2" charset="0"/>
              </a:rPr>
              <a:t>shs</a:t>
            </a:r>
            <a:endParaRPr lang="en-US" b="1" dirty="0">
              <a:latin typeface="FMAbhaya" panose="000004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0" y="113376"/>
            <a:ext cx="2877992" cy="1915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05" y="113376"/>
            <a:ext cx="3822395" cy="19191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5" r="24980"/>
          <a:stretch/>
        </p:blipFill>
        <p:spPr>
          <a:xfrm>
            <a:off x="7062036" y="178603"/>
            <a:ext cx="1752600" cy="169288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FMAbhaya" panose="00000400000000000000" pitchFamily="2" charset="0"/>
              </a:rPr>
              <a:t>oDV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jHQy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Ndú;fha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  <a:r>
              <a:rPr lang="en-US" sz="3200" b="1" dirty="0" err="1">
                <a:latin typeface="FMAbhaya" panose="00000400000000000000" pitchFamily="2" charset="0"/>
              </a:rPr>
              <a:t>jeo</a:t>
            </a:r>
            <a:r>
              <a:rPr lang="en-US" sz="3200" b="1" dirty="0">
                <a:latin typeface="FMAbhaya" panose="00000400000000000000" pitchFamily="2" charset="0"/>
              </a:rPr>
              <a:t>.;</a:t>
            </a:r>
            <a:r>
              <a:rPr lang="en-US" sz="3200" b="1" dirty="0" err="1">
                <a:latin typeface="FMAbhaya" panose="00000400000000000000" pitchFamily="2" charset="0"/>
              </a:rPr>
              <a:t>alu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FMAbhaya" panose="00000400000000000000" pitchFamily="2" charset="0"/>
              </a:rPr>
              <a:t>WoHdkhl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WoHdk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ffY,sh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biau</a:t>
            </a:r>
            <a:r>
              <a:rPr lang="en-US" dirty="0">
                <a:latin typeface="FMAbhaya" panose="00000400000000000000" pitchFamily="2" charset="0"/>
              </a:rPr>
              <a:t>;= </a:t>
            </a:r>
            <a:r>
              <a:rPr lang="en-US" dirty="0" err="1">
                <a:latin typeface="FMAbhaya" panose="00000400000000000000" pitchFamily="2" charset="0"/>
              </a:rPr>
              <a:t>lr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ekSug</a:t>
            </a:r>
            <a:endParaRPr lang="en-US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sz="3000" dirty="0" err="1" smtClean="0">
                <a:latin typeface="FMAbhaya" panose="00000400000000000000" pitchFamily="2" charset="0"/>
              </a:rPr>
              <a:t>Wod</a:t>
            </a:r>
            <a:r>
              <a:rPr lang="en-US" sz="3000" dirty="0">
                <a:latin typeface="FMAbhaya" panose="00000400000000000000" pitchFamily="2" charset="0"/>
              </a:rPr>
              <a:t>( </a:t>
            </a:r>
            <a:r>
              <a:rPr lang="en-US" sz="3000" dirty="0" err="1">
                <a:latin typeface="FMAbhaya" panose="00000400000000000000" pitchFamily="2" charset="0"/>
              </a:rPr>
              <a:t>cmka</a:t>
            </a:r>
            <a:r>
              <a:rPr lang="en-US" sz="3000" dirty="0">
                <a:latin typeface="FMAbhaya" panose="00000400000000000000" pitchFamily="2" charset="0"/>
              </a:rPr>
              <a:t> </a:t>
            </a:r>
            <a:r>
              <a:rPr lang="en-US" sz="3000" dirty="0" err="1">
                <a:latin typeface="FMAbhaya" panose="00000400000000000000" pitchFamily="2" charset="0"/>
              </a:rPr>
              <a:t>WoHdkhkays</a:t>
            </a:r>
            <a:r>
              <a:rPr lang="en-US" sz="3000" dirty="0">
                <a:latin typeface="FMAbhaya" panose="00000400000000000000" pitchFamily="2" charset="0"/>
              </a:rPr>
              <a:t> l=</a:t>
            </a:r>
            <a:r>
              <a:rPr lang="en-US" sz="3000" dirty="0" err="1">
                <a:latin typeface="FMAbhaya" panose="00000400000000000000" pitchFamily="2" charset="0"/>
              </a:rPr>
              <a:t>vd</a:t>
            </a:r>
            <a:r>
              <a:rPr lang="en-US" sz="3000" dirty="0">
                <a:latin typeface="FMAbhaya" panose="00000400000000000000" pitchFamily="2" charset="0"/>
              </a:rPr>
              <a:t> </a:t>
            </a:r>
            <a:r>
              <a:rPr lang="en-US" sz="3000" dirty="0" err="1">
                <a:latin typeface="FMAbhaya" panose="00000400000000000000" pitchFamily="2" charset="0"/>
              </a:rPr>
              <a:t>osh</a:t>
            </a:r>
            <a:r>
              <a:rPr lang="en-US" sz="3000" dirty="0">
                <a:latin typeface="FMAbhaya" panose="00000400000000000000" pitchFamily="2" charset="0"/>
              </a:rPr>
              <a:t> </a:t>
            </a:r>
            <a:r>
              <a:rPr lang="en-US" sz="3000" dirty="0" err="1">
                <a:latin typeface="FMAbhaya" panose="00000400000000000000" pitchFamily="2" charset="0"/>
              </a:rPr>
              <a:t>myr</a:t>
            </a:r>
            <a:r>
              <a:rPr lang="en-US" sz="3000" dirty="0">
                <a:latin typeface="FMAbhaya" panose="00000400000000000000" pitchFamily="2" charset="0"/>
              </a:rPr>
              <a:t>" ,</a:t>
            </a:r>
            <a:r>
              <a:rPr lang="en-US" sz="3000" dirty="0" err="1">
                <a:latin typeface="FMAbhaya" panose="00000400000000000000" pitchFamily="2" charset="0"/>
              </a:rPr>
              <a:t>dïmq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WoHdkfha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úúO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wjYH;d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fjkqfjka</a:t>
            </a:r>
            <a:endParaRPr lang="en-US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sz="3000" dirty="0" err="1" smtClean="0">
                <a:latin typeface="FMAbhaya" panose="00000400000000000000" pitchFamily="2" charset="0"/>
              </a:rPr>
              <a:t>Wod</a:t>
            </a:r>
            <a:r>
              <a:rPr lang="en-US" sz="3000" dirty="0">
                <a:latin typeface="FMAbhaya" panose="00000400000000000000" pitchFamily="2" charset="0"/>
              </a:rPr>
              <a:t>( </a:t>
            </a:r>
            <a:r>
              <a:rPr lang="en-US" sz="3000" dirty="0" err="1">
                <a:latin typeface="FMAbhaya" panose="00000400000000000000" pitchFamily="2" charset="0"/>
              </a:rPr>
              <a:t>nxl</a:t>
            </a:r>
            <a:r>
              <a:rPr lang="en-US" sz="3000" dirty="0">
                <a:latin typeface="FMAbhaya" panose="00000400000000000000" pitchFamily="2" charset="0"/>
              </a:rPr>
              <a:t>=" </a:t>
            </a:r>
            <a:r>
              <a:rPr lang="en-US" sz="3000" dirty="0" err="1">
                <a:latin typeface="FMAbhaya" panose="00000400000000000000" pitchFamily="2" charset="0"/>
              </a:rPr>
              <a:t>md,ï</a:t>
            </a:r>
            <a:r>
              <a:rPr lang="en-US" sz="3000" dirty="0">
                <a:latin typeface="FMAbhaya" panose="00000400000000000000" pitchFamily="2" charset="0"/>
              </a:rPr>
              <a:t>" </a:t>
            </a:r>
            <a:r>
              <a:rPr lang="en-US" sz="3000" dirty="0" err="1">
                <a:latin typeface="FMAbhaya" panose="00000400000000000000" pitchFamily="2" charset="0"/>
              </a:rPr>
              <a:t>mdrj,a</a:t>
            </a:r>
            <a:endParaRPr lang="en-US" sz="3000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WoHdkfha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wjika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ksudj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blaukska</a:t>
            </a:r>
            <a:r>
              <a:rPr lang="en-US" dirty="0">
                <a:latin typeface="FMAbhaya" panose="00000400000000000000" pitchFamily="2" charset="0"/>
              </a:rPr>
              <a:t> ,</a:t>
            </a:r>
            <a:r>
              <a:rPr lang="en-US" dirty="0" err="1">
                <a:latin typeface="FMAbhaya" panose="00000400000000000000" pitchFamily="2" charset="0"/>
              </a:rPr>
              <a:t>nd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ekSug</a:t>
            </a:r>
            <a:endParaRPr lang="en-US" dirty="0">
              <a:latin typeface="FMAbhaya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FMAbhaya" panose="00000400000000000000" pitchFamily="2" charset="0"/>
              </a:rPr>
              <a:t>	</a:t>
            </a:r>
            <a:r>
              <a:rPr lang="en-US" sz="3000" dirty="0" err="1" smtClean="0">
                <a:latin typeface="FMAbhaya" panose="00000400000000000000" pitchFamily="2" charset="0"/>
              </a:rPr>
              <a:t>Wod</a:t>
            </a:r>
            <a:r>
              <a:rPr lang="en-US" sz="3000" dirty="0">
                <a:latin typeface="FMAbhaya" panose="00000400000000000000" pitchFamily="2" charset="0"/>
              </a:rPr>
              <a:t>( </a:t>
            </a:r>
            <a:r>
              <a:rPr lang="en-US" sz="3000" dirty="0" err="1">
                <a:latin typeface="FMAbhaya" panose="00000400000000000000" pitchFamily="2" charset="0"/>
              </a:rPr>
              <a:t>WoHdk</a:t>
            </a:r>
            <a:r>
              <a:rPr lang="en-US" sz="3000" dirty="0">
                <a:latin typeface="FMAbhaya" panose="00000400000000000000" pitchFamily="2" charset="0"/>
              </a:rPr>
              <a:t> </a:t>
            </a:r>
            <a:r>
              <a:rPr lang="en-US" sz="3000" dirty="0" err="1">
                <a:latin typeface="FMAbhaya" panose="00000400000000000000" pitchFamily="2" charset="0"/>
              </a:rPr>
              <a:t>mqgq</a:t>
            </a:r>
            <a:r>
              <a:rPr lang="en-US" sz="3000" dirty="0">
                <a:latin typeface="FMAbhaya" panose="00000400000000000000" pitchFamily="2" charset="0"/>
              </a:rPr>
              <a:t>" l=re¨ ;</a:t>
            </a:r>
            <a:r>
              <a:rPr lang="en-US" sz="3000" dirty="0" err="1">
                <a:latin typeface="FMAbhaya" panose="00000400000000000000" pitchFamily="2" charset="0"/>
              </a:rPr>
              <a:t>gdl</a:t>
            </a:r>
            <a:r>
              <a:rPr lang="en-US" sz="3000" dirty="0">
                <a:latin typeface="FMAbhaya" panose="00000400000000000000" pitchFamily="2" charset="0"/>
              </a:rPr>
              <a:t>" ñ, </a:t>
            </a:r>
            <a:r>
              <a:rPr lang="en-US" sz="3000" dirty="0" err="1">
                <a:latin typeface="FMAbhaya" panose="00000400000000000000" pitchFamily="2" charset="0"/>
              </a:rPr>
              <a:t>oS</a:t>
            </a:r>
            <a:r>
              <a:rPr lang="en-US" sz="3000" dirty="0">
                <a:latin typeface="FMAbhaya" panose="00000400000000000000" pitchFamily="2" charset="0"/>
              </a:rPr>
              <a:t> .</a:t>
            </a:r>
            <a:r>
              <a:rPr lang="en-US" sz="3000" dirty="0" err="1">
                <a:latin typeface="FMAbhaya" panose="00000400000000000000" pitchFamily="2" charset="0"/>
              </a:rPr>
              <a:t>kakd</a:t>
            </a:r>
            <a:r>
              <a:rPr lang="en-US" sz="3000" dirty="0">
                <a:latin typeface="FMAbhaya" panose="00000400000000000000" pitchFamily="2" charset="0"/>
              </a:rPr>
              <a:t> </a:t>
            </a:r>
            <a:r>
              <a:rPr lang="en-US" sz="3000" dirty="0" smtClean="0">
                <a:latin typeface="FMAbhaya" panose="00000400000000000000" pitchFamily="2" charset="0"/>
              </a:rPr>
              <a:t>	</a:t>
            </a:r>
            <a:r>
              <a:rPr lang="en-US" sz="3000" dirty="0" err="1" smtClean="0">
                <a:latin typeface="FMAbhaya" panose="00000400000000000000" pitchFamily="2" charset="0"/>
              </a:rPr>
              <a:t>osh</a:t>
            </a:r>
            <a:r>
              <a:rPr lang="en-US" sz="3000" dirty="0" smtClean="0">
                <a:latin typeface="FMAbhaya" panose="00000400000000000000" pitchFamily="2" charset="0"/>
              </a:rPr>
              <a:t> 	</a:t>
            </a:r>
            <a:r>
              <a:rPr lang="en-US" sz="3000" dirty="0" err="1" smtClean="0">
                <a:latin typeface="FMAbhaya" panose="00000400000000000000" pitchFamily="2" charset="0"/>
              </a:rPr>
              <a:t>we,s</a:t>
            </a:r>
            <a:r>
              <a:rPr lang="en-US" sz="3000" dirty="0" smtClean="0">
                <a:latin typeface="FMAbhaya" panose="00000400000000000000" pitchFamily="2" charset="0"/>
              </a:rPr>
              <a:t> </a:t>
            </a:r>
            <a:r>
              <a:rPr lang="en-US" sz="3000" dirty="0" err="1">
                <a:latin typeface="FMAbhaya" panose="00000400000000000000" pitchFamily="2" charset="0"/>
              </a:rPr>
              <a:t>iy</a:t>
            </a:r>
            <a:r>
              <a:rPr lang="en-US" sz="3000" dirty="0">
                <a:latin typeface="FMAbhaya" panose="00000400000000000000" pitchFamily="2" charset="0"/>
              </a:rPr>
              <a:t> </a:t>
            </a:r>
            <a:r>
              <a:rPr lang="en-US" sz="3000" dirty="0" err="1">
                <a:latin typeface="FMAbhaya" panose="00000400000000000000" pitchFamily="2" charset="0"/>
              </a:rPr>
              <a:t>fmdl</a:t>
            </a:r>
            <a:r>
              <a:rPr lang="en-US" sz="3000" dirty="0">
                <a:latin typeface="FMAbhaya" panose="00000400000000000000" pitchFamily="2" charset="0"/>
              </a:rPr>
              <a:t>=</a:t>
            </a:r>
            <a:r>
              <a:rPr lang="en-US" sz="3000" dirty="0" err="1">
                <a:latin typeface="FMAbhaya" panose="00000400000000000000" pitchFamily="2" charset="0"/>
              </a:rPr>
              <a:t>Kq</a:t>
            </a:r>
            <a:endParaRPr lang="en-US" sz="3000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kv;a</a:t>
            </a:r>
            <a:r>
              <a:rPr lang="en-US" dirty="0">
                <a:latin typeface="FMAbhaya" panose="00000400000000000000" pitchFamily="2" charset="0"/>
              </a:rPr>
              <a:t>;=j </a:t>
            </a:r>
            <a:r>
              <a:rPr lang="en-US" dirty="0" err="1">
                <a:latin typeface="FMAbhaya" panose="00000400000000000000" pitchFamily="2" charset="0"/>
              </a:rPr>
              <a:t>myiq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ùu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w,xldrh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jeä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lr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ekSug</a:t>
            </a:r>
            <a:endParaRPr lang="en-US" dirty="0">
              <a:latin typeface="FMAbhaya" panose="00000400000000000000" pitchFamily="2" charset="0"/>
            </a:endParaRPr>
          </a:p>
          <a:p>
            <a:r>
              <a:rPr lang="en-US" dirty="0" err="1" smtClean="0">
                <a:latin typeface="FMAbhaya" panose="00000400000000000000" pitchFamily="2" charset="0"/>
              </a:rPr>
              <a:t>WoHdkfha</a:t>
            </a:r>
            <a:r>
              <a:rPr lang="en-US" dirty="0" smtClean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taldldÍ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nj</a:t>
            </a:r>
            <a:r>
              <a:rPr lang="en-US" dirty="0">
                <a:latin typeface="FMAbhaya" panose="00000400000000000000" pitchFamily="2" charset="0"/>
              </a:rPr>
              <a:t> </a:t>
            </a:r>
            <a:r>
              <a:rPr lang="en-US" dirty="0" err="1">
                <a:latin typeface="FMAbhaya" panose="00000400000000000000" pitchFamily="2" charset="0"/>
              </a:rPr>
              <a:t>u.yrjd</a:t>
            </a:r>
            <a:r>
              <a:rPr lang="en-US" dirty="0">
                <a:latin typeface="FMAbhaya" panose="00000400000000000000" pitchFamily="2" charset="0"/>
              </a:rPr>
              <a:t> .</a:t>
            </a:r>
            <a:r>
              <a:rPr lang="en-US" dirty="0" err="1">
                <a:latin typeface="FMAbhaya" panose="00000400000000000000" pitchFamily="2" charset="0"/>
              </a:rPr>
              <a:t>ekSug</a:t>
            </a:r>
            <a:endParaRPr lang="en-US" dirty="0">
              <a:latin typeface="FMAbhaya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185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FMAbhaya" panose="00000400000000000000" pitchFamily="2" charset="0"/>
              </a:rPr>
              <a:t>oDVdx</a:t>
            </a:r>
            <a:r>
              <a:rPr lang="en-US" sz="3600" b="1" dirty="0">
                <a:latin typeface="FMAbhaya" panose="00000400000000000000" pitchFamily="2" charset="0"/>
              </a:rPr>
              <a:t>.</a:t>
            </a:r>
          </a:p>
        </p:txBody>
      </p:sp>
      <p:pic>
        <p:nvPicPr>
          <p:cNvPr id="1026" name="Picture 2" descr="D:\Upeksha\Bst\images\55garden-ben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1275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142998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FMAbhaya" panose="00000400000000000000" pitchFamily="2" charset="0"/>
              </a:rPr>
              <a:t>WoHdk</a:t>
            </a:r>
            <a:r>
              <a:rPr lang="en-US" sz="3200" dirty="0">
                <a:latin typeface="FMAbhaya" panose="00000400000000000000" pitchFamily="2" charset="0"/>
              </a:rPr>
              <a:t> </a:t>
            </a:r>
            <a:r>
              <a:rPr lang="en-US" sz="3200" dirty="0" err="1">
                <a:latin typeface="FMAbhaya" panose="00000400000000000000" pitchFamily="2" charset="0"/>
              </a:rPr>
              <a:t>nxl</a:t>
            </a:r>
            <a:r>
              <a:rPr lang="en-US" sz="3200" dirty="0">
                <a:latin typeface="FMAbhaya" panose="00000400000000000000" pitchFamily="2" charset="0"/>
              </a:rPr>
              <a:t>=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35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md,ï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</a:p>
        </p:txBody>
      </p:sp>
      <p:pic>
        <p:nvPicPr>
          <p:cNvPr id="2050" name="Picture 2" descr="D:\Upeksha\Bst\images\brid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522508" cy="48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85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fmdl</a:t>
            </a:r>
            <a:r>
              <a:rPr lang="en-US" sz="3200" b="1" dirty="0">
                <a:latin typeface="FMAbhaya" panose="00000400000000000000" pitchFamily="2" charset="0"/>
              </a:rPr>
              <a:t>=</a:t>
            </a:r>
            <a:r>
              <a:rPr lang="en-US" sz="3200" b="1" dirty="0" err="1">
                <a:latin typeface="FMAbhaya" panose="00000400000000000000" pitchFamily="2" charset="0"/>
              </a:rPr>
              <a:t>Kq</a:t>
            </a:r>
            <a:r>
              <a:rPr lang="en-US" sz="3200" b="1" dirty="0">
                <a:latin typeface="FMAbhaya" panose="00000400000000000000" pitchFamily="2" charset="0"/>
              </a:rPr>
              <a:t> </a:t>
            </a:r>
          </a:p>
        </p:txBody>
      </p:sp>
      <p:pic>
        <p:nvPicPr>
          <p:cNvPr id="3074" name="Picture 2" descr="D:\Upeksha\Bst\images\pon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60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581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FMAbhaya" panose="00000400000000000000" pitchFamily="2" charset="0"/>
              </a:rPr>
              <a:t>wdrelal</a:t>
            </a:r>
            <a:r>
              <a:rPr lang="en-US" sz="3200" b="1" dirty="0">
                <a:latin typeface="FMAbhaya" panose="00000400000000000000" pitchFamily="2" charset="0"/>
              </a:rPr>
              <a:t>=</a:t>
            </a:r>
          </a:p>
        </p:txBody>
      </p:sp>
      <p:pic>
        <p:nvPicPr>
          <p:cNvPr id="4098" name="Picture 2" descr="D:\Upeksha\Bst\images\pergo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135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Upeksha\Bst\images\arch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979"/>
            <a:ext cx="9144000" cy="943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2483"/>
            <a:ext cx="9220200" cy="11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3343480" y="3455370"/>
            <a:ext cx="6858000" cy="7961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72" y="-7432"/>
            <a:ext cx="10326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567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582</Words>
  <Application>Microsoft Office PowerPoint</Application>
  <PresentationFormat>On-screen Show (4:3)</PresentationFormat>
  <Paragraphs>105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N+ñ w,xlrKfha § Ndú; lrk oDVdx. yd uDÿ wx.</vt:lpstr>
      <vt:lpstr>oDVdx. (Hard landscape items)</vt:lpstr>
      <vt:lpstr>oDVdx. i`oyd ksoiqka  </vt:lpstr>
      <vt:lpstr>oDV jHQy Ndú;fha jeo.;alu </vt:lpstr>
      <vt:lpstr>oDVdx.</vt:lpstr>
      <vt:lpstr>md,ï </vt:lpstr>
      <vt:lpstr>fmdl=Kq </vt:lpstr>
      <vt:lpstr>wdrelal=</vt:lpstr>
      <vt:lpstr>PowerPoint Presentation</vt:lpstr>
      <vt:lpstr>mzf.da,d</vt:lpstr>
      <vt:lpstr>PowerPoint Presentation</vt:lpstr>
      <vt:lpstr>mshjr leg</vt:lpstr>
      <vt:lpstr>.sukay,a</vt:lpstr>
      <vt:lpstr>Interlocks</vt:lpstr>
      <vt:lpstr>PowerPoint Presentation</vt:lpstr>
      <vt:lpstr>uDÿ wx. (Soft landscape items)</vt:lpstr>
      <vt:lpstr>uDÿ wx. </vt:lpstr>
      <vt:lpstr>uDÿ wx. i|yd WodyrK</vt:lpstr>
      <vt:lpstr>fndaor</vt:lpstr>
      <vt:lpstr>PowerPoint Presentation</vt:lpstr>
      <vt:lpstr>PowerPoint Presentation</vt:lpstr>
      <vt:lpstr>PowerPoint Presentation</vt:lpstr>
      <vt:lpstr>jeá</vt:lpstr>
      <vt:lpstr>PowerPoint Presentation</vt:lpstr>
      <vt:lpstr>PowerPoint Presentation</vt:lpstr>
      <vt:lpstr>PowerPoint Presentation</vt:lpstr>
      <vt:lpstr>ms&lt;s;=re</vt:lpstr>
      <vt:lpstr>;DK msá</vt:lpstr>
      <vt:lpstr>PowerPoint Presentation</vt:lpstr>
      <vt:lpstr>PowerPoint Presentation</vt:lpstr>
      <vt:lpstr>ms&lt;s;=re</vt:lpstr>
      <vt:lpstr>;ks Ydl</vt:lpstr>
      <vt:lpstr>PowerPoint Presentation</vt:lpstr>
      <vt:lpstr>u,a md;a;s </vt:lpstr>
      <vt:lpstr>PowerPoint Presentation</vt:lpstr>
      <vt:lpstr>PowerPoint Presentation</vt:lpstr>
      <vt:lpstr>PowerPoint Presentation</vt:lpstr>
      <vt:lpstr>ms&lt;s;=re</vt:lpstr>
      <vt:lpstr>ia;=;shs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and Soft landscaping items</dc:title>
  <dc:creator>User</dc:creator>
  <cp:lastModifiedBy>ACER</cp:lastModifiedBy>
  <cp:revision>20</cp:revision>
  <dcterms:created xsi:type="dcterms:W3CDTF">2019-09-23T05:50:46Z</dcterms:created>
  <dcterms:modified xsi:type="dcterms:W3CDTF">2021-05-26T17:16:42Z</dcterms:modified>
</cp:coreProperties>
</file>